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957" r:id="rId2"/>
    <p:sldMasterId id="2147483979" r:id="rId3"/>
    <p:sldMasterId id="2147483996" r:id="rId4"/>
    <p:sldMasterId id="2147484061" r:id="rId5"/>
    <p:sldMasterId id="2147484076" r:id="rId6"/>
    <p:sldMasterId id="2147484090" r:id="rId7"/>
    <p:sldMasterId id="2147484288" r:id="rId8"/>
    <p:sldMasterId id="2147484380" r:id="rId9"/>
    <p:sldMasterId id="2147484408" r:id="rId10"/>
    <p:sldMasterId id="2147484464" r:id="rId11"/>
    <p:sldMasterId id="2147484632" r:id="rId12"/>
  </p:sldMasterIdLst>
  <p:notesMasterIdLst>
    <p:notesMasterId r:id="rId25"/>
  </p:notesMasterIdLst>
  <p:sldIdLst>
    <p:sldId id="4305" r:id="rId13"/>
    <p:sldId id="4281" r:id="rId14"/>
    <p:sldId id="4293" r:id="rId15"/>
    <p:sldId id="4294" r:id="rId16"/>
    <p:sldId id="4295" r:id="rId17"/>
    <p:sldId id="4296" r:id="rId18"/>
    <p:sldId id="4297" r:id="rId19"/>
    <p:sldId id="4298" r:id="rId20"/>
    <p:sldId id="4299" r:id="rId21"/>
    <p:sldId id="4300" r:id="rId22"/>
    <p:sldId id="4304" r:id="rId23"/>
    <p:sldId id="4307" r:id="rId24"/>
  </p:sldIdLst>
  <p:sldSz cx="13716000" cy="9144000"/>
  <p:notesSz cx="6858000" cy="9144000"/>
  <p:custDataLst>
    <p:tags r:id="rId26"/>
  </p:custDataLst>
  <p:defaultTextStyle>
    <a:defPPr>
      <a:defRPr lang="en-US"/>
    </a:defPPr>
    <a:lvl1pPr marL="0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931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860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789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666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575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5486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1399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7310" algn="l" defTabSz="9118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1">
          <p15:clr>
            <a:srgbClr val="A4A3A4"/>
          </p15:clr>
        </p15:guide>
        <p15:guide id="2" pos="4321">
          <p15:clr>
            <a:srgbClr val="A4A3A4"/>
          </p15:clr>
        </p15:guide>
        <p15:guide id="3" pos="43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D249"/>
    <a:srgbClr val="08CECE"/>
    <a:srgbClr val="F791DC"/>
    <a:srgbClr val="34FC4C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038" y="-96"/>
      </p:cViewPr>
      <p:guideLst>
        <p:guide orient="horz" pos="2881"/>
        <p:guide pos="4321"/>
        <p:guide pos="43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5931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1860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67789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3666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79575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35486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1399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47310" algn="l" defTabSz="9118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4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D8E6C7-DBCC-448A-878E-1B169CE82F5A}" type="slidenum">
              <a:rPr lang="en-US" altLang="en-US" sz="1200" i="0">
                <a:solidFill>
                  <a:prstClr val="black"/>
                </a:solidFill>
                <a:latin typeface=".VnAristote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sz="1200" i="0">
              <a:solidFill>
                <a:prstClr val="black"/>
              </a:solidFill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F730144-00E5-4801-9F16-9AB0F2EAD668}" type="slidenum">
              <a:rPr lang="en-US" altLang="en-US" sz="1200" i="0">
                <a:solidFill>
                  <a:prstClr val="black"/>
                </a:solidFill>
                <a:latin typeface=".VnAristote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sz="1200" i="0">
              <a:solidFill>
                <a:prstClr val="black"/>
              </a:solidFill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EE84473-EC60-45B4-933C-0DB1BB84FAF6}" type="slidenum">
              <a:rPr lang="en-US" altLang="en-US" sz="1200" i="0">
                <a:solidFill>
                  <a:prstClr val="black"/>
                </a:solidFill>
                <a:latin typeface=".VnAristote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 sz="1200" i="0">
              <a:solidFill>
                <a:prstClr val="black"/>
              </a:solidFill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DE59122-988C-418A-AC72-AD9B4E5F3CF6}" type="slidenum">
              <a:rPr lang="en-US" altLang="en-US" sz="1200" i="0">
                <a:solidFill>
                  <a:prstClr val="black"/>
                </a:solidFill>
                <a:latin typeface=".VnAristote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z="1200" i="0">
              <a:solidFill>
                <a:prstClr val="black"/>
              </a:solidFill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2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2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31" indent="0" algn="ctr">
              <a:buNone/>
              <a:defRPr sz="2000"/>
            </a:lvl2pPr>
            <a:lvl3pPr marL="911860" indent="0" algn="ctr">
              <a:buNone/>
              <a:defRPr sz="1900"/>
            </a:lvl3pPr>
            <a:lvl4pPr marL="1367789" indent="0" algn="ctr">
              <a:buNone/>
              <a:defRPr sz="1600"/>
            </a:lvl4pPr>
            <a:lvl5pPr marL="1823666" indent="0" algn="ctr">
              <a:buNone/>
              <a:defRPr sz="1600"/>
            </a:lvl5pPr>
            <a:lvl6pPr marL="2279575" indent="0" algn="ctr">
              <a:buNone/>
              <a:defRPr sz="1600"/>
            </a:lvl6pPr>
            <a:lvl7pPr marL="2735486" indent="0" algn="ctr">
              <a:buNone/>
              <a:defRPr sz="1600"/>
            </a:lvl7pPr>
            <a:lvl8pPr marL="3191399" indent="0" algn="ctr">
              <a:buNone/>
              <a:defRPr sz="1600"/>
            </a:lvl8pPr>
            <a:lvl9pPr marL="364731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48911"/>
      </p:ext>
    </p:extLst>
  </p:cSld>
  <p:clrMapOvr>
    <a:masterClrMapping/>
  </p:clrMapOvr>
  <p:transition spd="slow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1140"/>
      </p:ext>
    </p:extLst>
  </p:cSld>
  <p:clrMapOvr>
    <a:masterClrMapping/>
  </p:clrMapOvr>
  <p:transition spd="slow" advTm="1000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3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71"/>
            <a:ext cx="11658600" cy="181610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31"/>
            <a:ext cx="11658600" cy="2000249"/>
          </a:xfrm>
        </p:spPr>
        <p:txBody>
          <a:bodyPr anchor="b"/>
          <a:lstStyle>
            <a:lvl1pPr marL="0" indent="0">
              <a:buNone/>
              <a:defRPr sz="2400"/>
            </a:lvl1pPr>
            <a:lvl2pPr marL="547617" indent="0">
              <a:buNone/>
              <a:defRPr sz="2100"/>
            </a:lvl2pPr>
            <a:lvl3pPr marL="1095235" indent="0">
              <a:buNone/>
              <a:defRPr sz="1900"/>
            </a:lvl3pPr>
            <a:lvl4pPr marL="1642852" indent="0">
              <a:buNone/>
              <a:defRPr sz="1700"/>
            </a:lvl4pPr>
            <a:lvl5pPr marL="2190486" indent="0">
              <a:buNone/>
              <a:defRPr sz="1700"/>
            </a:lvl5pPr>
            <a:lvl6pPr marL="2738109" indent="0">
              <a:buNone/>
              <a:defRPr sz="1700"/>
            </a:lvl6pPr>
            <a:lvl7pPr marL="3285703" indent="0">
              <a:buNone/>
              <a:defRPr sz="1700"/>
            </a:lvl7pPr>
            <a:lvl8pPr marL="3833343" indent="0">
              <a:buNone/>
              <a:defRPr sz="1700"/>
            </a:lvl8pPr>
            <a:lvl9pPr marL="4380967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753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952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17" indent="0">
              <a:buNone/>
              <a:defRPr sz="2400" b="1"/>
            </a:lvl2pPr>
            <a:lvl3pPr marL="1095235" indent="0">
              <a:buNone/>
              <a:defRPr sz="2100" b="1"/>
            </a:lvl3pPr>
            <a:lvl4pPr marL="1642852" indent="0">
              <a:buNone/>
              <a:defRPr sz="1900" b="1"/>
            </a:lvl4pPr>
            <a:lvl5pPr marL="2190486" indent="0">
              <a:buNone/>
              <a:defRPr sz="1900" b="1"/>
            </a:lvl5pPr>
            <a:lvl6pPr marL="2738109" indent="0">
              <a:buNone/>
              <a:defRPr sz="1900" b="1"/>
            </a:lvl6pPr>
            <a:lvl7pPr marL="3285703" indent="0">
              <a:buNone/>
              <a:defRPr sz="1900" b="1"/>
            </a:lvl7pPr>
            <a:lvl8pPr marL="3833343" indent="0">
              <a:buNone/>
              <a:defRPr sz="1900" b="1"/>
            </a:lvl8pPr>
            <a:lvl9pPr marL="438096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6" y="2046817"/>
            <a:ext cx="6062663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17" indent="0">
              <a:buNone/>
              <a:defRPr sz="2400" b="1"/>
            </a:lvl2pPr>
            <a:lvl3pPr marL="1095235" indent="0">
              <a:buNone/>
              <a:defRPr sz="2100" b="1"/>
            </a:lvl3pPr>
            <a:lvl4pPr marL="1642852" indent="0">
              <a:buNone/>
              <a:defRPr sz="1900" b="1"/>
            </a:lvl4pPr>
            <a:lvl5pPr marL="2190486" indent="0">
              <a:buNone/>
              <a:defRPr sz="1900" b="1"/>
            </a:lvl5pPr>
            <a:lvl6pPr marL="2738109" indent="0">
              <a:buNone/>
              <a:defRPr sz="1900" b="1"/>
            </a:lvl6pPr>
            <a:lvl7pPr marL="3285703" indent="0">
              <a:buNone/>
              <a:defRPr sz="1900" b="1"/>
            </a:lvl7pPr>
            <a:lvl8pPr marL="3833343" indent="0">
              <a:buNone/>
              <a:defRPr sz="1900" b="1"/>
            </a:lvl8pPr>
            <a:lvl9pPr marL="438096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6" y="2899833"/>
            <a:ext cx="6062663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83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90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867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678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176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0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92" y="486921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80" y="486921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1128"/>
      </p:ext>
    </p:extLst>
  </p:cSld>
  <p:clrMapOvr>
    <a:masterClrMapping/>
  </p:clrMapOvr>
  <p:transition spd="slow" advTm="100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223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321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168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490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614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64067"/>
            <a:ext cx="4512470" cy="154940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26" y="364130"/>
            <a:ext cx="7667625" cy="780415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4" y="1913530"/>
            <a:ext cx="4512470" cy="6254751"/>
          </a:xfrm>
        </p:spPr>
        <p:txBody>
          <a:bodyPr/>
          <a:lstStyle>
            <a:lvl1pPr marL="0" indent="0">
              <a:buNone/>
              <a:defRPr sz="1700"/>
            </a:lvl1pPr>
            <a:lvl2pPr marL="547617" indent="0">
              <a:buNone/>
              <a:defRPr sz="1400"/>
            </a:lvl2pPr>
            <a:lvl3pPr marL="1095235" indent="0">
              <a:buNone/>
              <a:defRPr sz="1100"/>
            </a:lvl3pPr>
            <a:lvl4pPr marL="1642852" indent="0">
              <a:buNone/>
              <a:defRPr sz="1100"/>
            </a:lvl4pPr>
            <a:lvl5pPr marL="2190486" indent="0">
              <a:buNone/>
              <a:defRPr sz="1100"/>
            </a:lvl5pPr>
            <a:lvl6pPr marL="2738109" indent="0">
              <a:buNone/>
              <a:defRPr sz="1100"/>
            </a:lvl6pPr>
            <a:lvl7pPr marL="3285703" indent="0">
              <a:buNone/>
              <a:defRPr sz="1100"/>
            </a:lvl7pPr>
            <a:lvl8pPr marL="3833343" indent="0">
              <a:buNone/>
              <a:defRPr sz="1100"/>
            </a:lvl8pPr>
            <a:lvl9pPr marL="43809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77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1"/>
            <a:ext cx="8229600" cy="7556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3900"/>
            </a:lvl1pPr>
            <a:lvl2pPr marL="547617" indent="0">
              <a:buNone/>
              <a:defRPr sz="3400"/>
            </a:lvl2pPr>
            <a:lvl3pPr marL="1095235" indent="0">
              <a:buNone/>
              <a:defRPr sz="2900"/>
            </a:lvl3pPr>
            <a:lvl4pPr marL="1642852" indent="0">
              <a:buNone/>
              <a:defRPr sz="2400"/>
            </a:lvl4pPr>
            <a:lvl5pPr marL="2190486" indent="0">
              <a:buNone/>
              <a:defRPr sz="2400"/>
            </a:lvl5pPr>
            <a:lvl6pPr marL="2738109" indent="0">
              <a:buNone/>
              <a:defRPr sz="2400"/>
            </a:lvl6pPr>
            <a:lvl7pPr marL="3285703" indent="0">
              <a:buNone/>
              <a:defRPr sz="2400"/>
            </a:lvl7pPr>
            <a:lvl8pPr marL="3833343" indent="0">
              <a:buNone/>
              <a:defRPr sz="2400"/>
            </a:lvl8pPr>
            <a:lvl9pPr marL="4380967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2"/>
            <a:ext cx="8229600" cy="1073149"/>
          </a:xfrm>
        </p:spPr>
        <p:txBody>
          <a:bodyPr/>
          <a:lstStyle>
            <a:lvl1pPr marL="0" indent="0">
              <a:buNone/>
              <a:defRPr sz="1700"/>
            </a:lvl1pPr>
            <a:lvl2pPr marL="547617" indent="0">
              <a:buNone/>
              <a:defRPr sz="1400"/>
            </a:lvl2pPr>
            <a:lvl3pPr marL="1095235" indent="0">
              <a:buNone/>
              <a:defRPr sz="1100"/>
            </a:lvl3pPr>
            <a:lvl4pPr marL="1642852" indent="0">
              <a:buNone/>
              <a:defRPr sz="1100"/>
            </a:lvl4pPr>
            <a:lvl5pPr marL="2190486" indent="0">
              <a:buNone/>
              <a:defRPr sz="1100"/>
            </a:lvl5pPr>
            <a:lvl6pPr marL="2738109" indent="0">
              <a:buNone/>
              <a:defRPr sz="1100"/>
            </a:lvl6pPr>
            <a:lvl7pPr marL="3285703" indent="0">
              <a:buNone/>
              <a:defRPr sz="1100"/>
            </a:lvl7pPr>
            <a:lvl8pPr marL="3833343" indent="0">
              <a:buNone/>
              <a:defRPr sz="1100"/>
            </a:lvl8pPr>
            <a:lvl9pPr marL="43809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767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371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66248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66248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89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598902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793"/>
            <a:ext cx="116586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53044" indent="0" algn="ctr">
              <a:buNone/>
              <a:defRPr/>
            </a:lvl2pPr>
            <a:lvl3pPr marL="1306090" indent="0" algn="ctr">
              <a:buNone/>
              <a:defRPr/>
            </a:lvl3pPr>
            <a:lvl4pPr marL="1959135" indent="0" algn="ctr">
              <a:buNone/>
              <a:defRPr/>
            </a:lvl4pPr>
            <a:lvl5pPr marL="2612181" indent="0" algn="ctr">
              <a:buNone/>
              <a:defRPr/>
            </a:lvl5pPr>
            <a:lvl6pPr marL="3265225" indent="0" algn="ctr">
              <a:buNone/>
              <a:defRPr/>
            </a:lvl6pPr>
            <a:lvl7pPr marL="3918270" indent="0" algn="ctr">
              <a:buNone/>
              <a:defRPr/>
            </a:lvl7pPr>
            <a:lvl8pPr marL="4571314" indent="0" algn="ctr">
              <a:buNone/>
              <a:defRPr/>
            </a:lvl8pPr>
            <a:lvl9pPr marL="52243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C4B03-C4A4-4EBC-88E3-5BB0E1A46D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68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236A8-25DC-403D-BCDC-4C4A509E8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104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6091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21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044" indent="0">
              <a:buNone/>
              <a:defRPr sz="2600"/>
            </a:lvl2pPr>
            <a:lvl3pPr marL="1306090" indent="0">
              <a:buNone/>
              <a:defRPr sz="2300"/>
            </a:lvl3pPr>
            <a:lvl4pPr marL="1959135" indent="0">
              <a:buNone/>
              <a:defRPr sz="2000"/>
            </a:lvl4pPr>
            <a:lvl5pPr marL="2612181" indent="0">
              <a:buNone/>
              <a:defRPr sz="2000"/>
            </a:lvl5pPr>
            <a:lvl6pPr marL="3265225" indent="0">
              <a:buNone/>
              <a:defRPr sz="2000"/>
            </a:lvl6pPr>
            <a:lvl7pPr marL="3918270" indent="0">
              <a:buNone/>
              <a:defRPr sz="2000"/>
            </a:lvl7pPr>
            <a:lvl8pPr marL="4571314" indent="0">
              <a:buNone/>
              <a:defRPr sz="2000"/>
            </a:lvl8pPr>
            <a:lvl9pPr marL="522435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1AC9-35F6-457E-A8D6-CF675CE107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577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12"/>
            <a:ext cx="6057900" cy="603461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133612"/>
            <a:ext cx="6057900" cy="603461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F340E-674A-4CB1-ACCE-477BBB32ED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757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26"/>
            <a:ext cx="6060282" cy="85301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669" y="2046826"/>
            <a:ext cx="6062663" cy="85301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669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7356A-AA08-4968-B171-6DCB9441E4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481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A45B-BA88-4A06-BA5E-0D029D56F6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58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930E6-A80A-45F6-9E04-FA793E40C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513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7" y="364290"/>
            <a:ext cx="4512470" cy="1549401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294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7" y="1913474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A5A06-4426-47A2-9F50-68E02C5984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159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1023"/>
            <a:ext cx="8229600" cy="755652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044" indent="0">
              <a:buNone/>
              <a:defRPr sz="4000"/>
            </a:lvl2pPr>
            <a:lvl3pPr marL="1306090" indent="0">
              <a:buNone/>
              <a:defRPr sz="3400"/>
            </a:lvl3pPr>
            <a:lvl4pPr marL="1959135" indent="0">
              <a:buNone/>
              <a:defRPr sz="2900"/>
            </a:lvl4pPr>
            <a:lvl5pPr marL="2612181" indent="0">
              <a:buNone/>
              <a:defRPr sz="2900"/>
            </a:lvl5pPr>
            <a:lvl6pPr marL="3265225" indent="0">
              <a:buNone/>
              <a:defRPr sz="2900"/>
            </a:lvl6pPr>
            <a:lvl7pPr marL="3918270" indent="0">
              <a:buNone/>
              <a:defRPr sz="2900"/>
            </a:lvl7pPr>
            <a:lvl8pPr marL="4571314" indent="0">
              <a:buNone/>
              <a:defRPr sz="2900"/>
            </a:lvl8pPr>
            <a:lvl9pPr marL="5224359" indent="0">
              <a:buNone/>
              <a:defRPr sz="2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675"/>
            <a:ext cx="8229600" cy="1073151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3D2FE-9047-4167-AA84-27CFD8AB85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05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C069C-8B79-4E1F-9F00-6E64A554E2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7897041"/>
            <a:ext cx="13716000" cy="12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3"/>
            <a:ext cx="1884071" cy="2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66410"/>
            <a:ext cx="30861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66410"/>
            <a:ext cx="90297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99D8-ACD7-4880-8167-BC0E2A9581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726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5"/>
            <a:ext cx="123444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133612"/>
            <a:ext cx="12344400" cy="603461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00AE-7E73-4FA0-B667-F1AB5E79CC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20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0" tIns="45569" rIns="91160" bIns="45569" rtlCol="0" anchor="ctr"/>
          <a:lstStyle/>
          <a:p>
            <a:pPr algn="ctr" defTabSz="91161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7102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1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831874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4820"/>
      </p:ext>
    </p:extLst>
  </p:cSld>
  <p:clrMapOvr>
    <a:masterClrMapping/>
  </p:clrMapOvr>
  <p:transition spd="slow" advTm="1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568894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5" tIns="45579" rIns="91185" bIns="45579" rtlCol="0" anchor="ctr"/>
          <a:lstStyle/>
          <a:p>
            <a:pPr algn="ctr" defTabSz="91184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1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055777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16042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179649"/>
      </p:ext>
    </p:extLst>
  </p:cSld>
  <p:clrMapOvr>
    <a:masterClrMapping/>
  </p:clrMapOvr>
  <p:transition spd="slow" advTm="100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250409"/>
      </p:ext>
    </p:extLst>
  </p:cSld>
  <p:clrMapOvr>
    <a:masterClrMapping/>
  </p:clrMapOvr>
  <p:transition spd="slow" advTm="100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6" y="-201227"/>
            <a:ext cx="5399343" cy="2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50" y="142043"/>
            <a:ext cx="480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744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9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6017"/>
      </p:ext>
    </p:extLst>
  </p:cSld>
  <p:clrMapOvr>
    <a:masterClrMapping/>
  </p:clrMapOvr>
  <p:transition spd="slow" advTm="1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612851" y="674540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25" tIns="54729" rIns="109425" bIns="54729" rtlCol="0" anchor="ctr"/>
          <a:lstStyle/>
          <a:p>
            <a:pPr algn="ctr" defTabSz="1094317"/>
            <a:endParaRPr lang="zh-CN" altLang="en-US" sz="2100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95" y="2399492"/>
            <a:ext cx="3948309" cy="67445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53" y="-116733"/>
            <a:ext cx="1525517" cy="22568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42" y="5258532"/>
            <a:ext cx="4364225" cy="61170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727647" y="866747"/>
            <a:ext cx="3884984" cy="553725"/>
          </a:xfrm>
          <a:prstGeom prst="rect">
            <a:avLst/>
          </a:prstGeom>
          <a:noFill/>
        </p:spPr>
        <p:txBody>
          <a:bodyPr wrap="square" lIns="109425" tIns="54729" rIns="109425" bIns="54729" rtlCol="0" anchor="ctr">
            <a:spAutoFit/>
          </a:bodyPr>
          <a:lstStyle/>
          <a:p>
            <a:pPr algn="ctr" defTabSz="1094317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612851" y="674540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25" tIns="54729" rIns="109425" bIns="54729" rtlCol="0" anchor="ctr"/>
          <a:lstStyle/>
          <a:p>
            <a:pPr algn="ctr" defTabSz="1094317"/>
            <a:endParaRPr lang="zh-CN" altLang="en-US" sz="21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314" y="3735510"/>
            <a:ext cx="5114774" cy="6061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-247515"/>
            <a:ext cx="3000375" cy="660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727647" y="866747"/>
            <a:ext cx="3884984" cy="553725"/>
          </a:xfrm>
          <a:prstGeom prst="rect">
            <a:avLst/>
          </a:prstGeom>
          <a:noFill/>
        </p:spPr>
        <p:txBody>
          <a:bodyPr wrap="square" lIns="109425" tIns="54729" rIns="109425" bIns="54729" rtlCol="0" anchor="ctr">
            <a:spAutoFit/>
          </a:bodyPr>
          <a:lstStyle/>
          <a:p>
            <a:pPr algn="ctr" defTabSz="1094317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25" tIns="54729" rIns="109425" bIns="54729" rtlCol="0" anchor="ctr"/>
          <a:lstStyle/>
          <a:p>
            <a:pPr algn="ctr" defTabSz="1094317"/>
            <a:endParaRPr lang="zh-CN" altLang="en-US" sz="21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3685061" cy="2734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40" y="6021904"/>
            <a:ext cx="3880370" cy="31220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878185"/>
            <a:ext cx="3068741" cy="5373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727647" y="866747"/>
            <a:ext cx="3884984" cy="553725"/>
          </a:xfrm>
          <a:prstGeom prst="rect">
            <a:avLst/>
          </a:prstGeom>
          <a:noFill/>
        </p:spPr>
        <p:txBody>
          <a:bodyPr wrap="square" lIns="109425" tIns="54729" rIns="109425" bIns="54729" rtlCol="0" anchor="ctr">
            <a:spAutoFit/>
          </a:bodyPr>
          <a:lstStyle/>
          <a:p>
            <a:pPr algn="ctr" defTabSz="1094317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25" tIns="54729" rIns="109425" bIns="54729" rtlCol="0" anchor="ctr"/>
          <a:lstStyle/>
          <a:p>
            <a:pPr algn="ctr" defTabSz="1094317"/>
            <a:endParaRPr lang="zh-CN" altLang="en-US" sz="210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46" y="1054912"/>
            <a:ext cx="4555800" cy="8089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54" y="332115"/>
            <a:ext cx="2160224" cy="276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004" y="5227085"/>
            <a:ext cx="2083071" cy="40173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727647" y="866747"/>
            <a:ext cx="3884984" cy="553725"/>
          </a:xfrm>
          <a:prstGeom prst="rect">
            <a:avLst/>
          </a:prstGeom>
          <a:noFill/>
        </p:spPr>
        <p:txBody>
          <a:bodyPr wrap="square" lIns="109425" tIns="54729" rIns="109425" bIns="54729" rtlCol="0" anchor="ctr">
            <a:spAutoFit/>
          </a:bodyPr>
          <a:lstStyle/>
          <a:p>
            <a:pPr algn="ctr" defTabSz="1094317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28702" y="2840575"/>
            <a:ext cx="11658600" cy="19600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11" y="5181600"/>
            <a:ext cx="9601202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66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0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33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1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00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8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6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963" y="8475665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86035" y="8475665"/>
            <a:ext cx="4343936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829396" y="8475665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7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18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50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287" indent="0" algn="ctr">
              <a:buNone/>
              <a:defRPr/>
            </a:lvl2pPr>
            <a:lvl3pPr marL="1094577" indent="0" algn="ctr">
              <a:buNone/>
              <a:defRPr/>
            </a:lvl3pPr>
            <a:lvl4pPr marL="1641862" indent="0" algn="ctr">
              <a:buNone/>
              <a:defRPr/>
            </a:lvl4pPr>
            <a:lvl5pPr marL="2189172" indent="0" algn="ctr">
              <a:buNone/>
              <a:defRPr/>
            </a:lvl5pPr>
            <a:lvl6pPr marL="2736466" indent="0" algn="ctr">
              <a:buNone/>
              <a:defRPr/>
            </a:lvl6pPr>
            <a:lvl7pPr marL="3283724" indent="0" algn="ctr">
              <a:buNone/>
              <a:defRPr/>
            </a:lvl7pPr>
            <a:lvl8pPr marL="3831047" indent="0" algn="ctr">
              <a:buNone/>
              <a:defRPr/>
            </a:lvl8pPr>
            <a:lvl9pPr marL="43783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8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7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6997"/>
      </p:ext>
    </p:extLst>
  </p:cSld>
  <p:clrMapOvr>
    <a:masterClrMapping/>
  </p:clrMapOvr>
  <p:transition spd="slow" advTm="1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50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287" indent="0" algn="ctr">
              <a:buNone/>
              <a:defRPr/>
            </a:lvl2pPr>
            <a:lvl3pPr marL="1094577" indent="0" algn="ctr">
              <a:buNone/>
              <a:defRPr/>
            </a:lvl3pPr>
            <a:lvl4pPr marL="1641862" indent="0" algn="ctr">
              <a:buNone/>
              <a:defRPr/>
            </a:lvl4pPr>
            <a:lvl5pPr marL="2189172" indent="0" algn="ctr">
              <a:buNone/>
              <a:defRPr/>
            </a:lvl5pPr>
            <a:lvl6pPr marL="2736466" indent="0" algn="ctr">
              <a:buNone/>
              <a:defRPr/>
            </a:lvl6pPr>
            <a:lvl7pPr marL="3283724" indent="0" algn="ctr">
              <a:buNone/>
              <a:defRPr/>
            </a:lvl7pPr>
            <a:lvl8pPr marL="3831047" indent="0" algn="ctr">
              <a:buNone/>
              <a:defRPr/>
            </a:lvl8pPr>
            <a:lvl9pPr marL="43783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46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98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04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26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97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3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97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2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71"/>
            <a:ext cx="11658600" cy="181610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31"/>
            <a:ext cx="11658600" cy="2000249"/>
          </a:xfrm>
        </p:spPr>
        <p:txBody>
          <a:bodyPr anchor="b"/>
          <a:lstStyle>
            <a:lvl1pPr marL="0" indent="0">
              <a:buNone/>
              <a:defRPr sz="2400"/>
            </a:lvl1pPr>
            <a:lvl2pPr marL="547287" indent="0">
              <a:buNone/>
              <a:defRPr sz="2100"/>
            </a:lvl2pPr>
            <a:lvl3pPr marL="1094577" indent="0">
              <a:buNone/>
              <a:defRPr sz="1900"/>
            </a:lvl3pPr>
            <a:lvl4pPr marL="1641862" indent="0">
              <a:buNone/>
              <a:defRPr sz="1700"/>
            </a:lvl4pPr>
            <a:lvl5pPr marL="2189172" indent="0">
              <a:buNone/>
              <a:defRPr sz="1700"/>
            </a:lvl5pPr>
            <a:lvl6pPr marL="2736466" indent="0">
              <a:buNone/>
              <a:defRPr sz="1700"/>
            </a:lvl6pPr>
            <a:lvl7pPr marL="3283724" indent="0">
              <a:buNone/>
              <a:defRPr sz="1700"/>
            </a:lvl7pPr>
            <a:lvl8pPr marL="3831047" indent="0">
              <a:buNone/>
              <a:defRPr sz="1700"/>
            </a:lvl8pPr>
            <a:lvl9pPr marL="4378338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03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7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71" y="2241556"/>
            <a:ext cx="580251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1" indent="0">
              <a:buNone/>
              <a:defRPr sz="2000" b="1"/>
            </a:lvl2pPr>
            <a:lvl3pPr marL="911860" indent="0">
              <a:buNone/>
              <a:defRPr sz="1900" b="1"/>
            </a:lvl3pPr>
            <a:lvl4pPr marL="1367789" indent="0">
              <a:buNone/>
              <a:defRPr sz="1600" b="1"/>
            </a:lvl4pPr>
            <a:lvl5pPr marL="1823666" indent="0">
              <a:buNone/>
              <a:defRPr sz="1600" b="1"/>
            </a:lvl5pPr>
            <a:lvl6pPr marL="2279575" indent="0">
              <a:buNone/>
              <a:defRPr sz="1600" b="1"/>
            </a:lvl6pPr>
            <a:lvl7pPr marL="2735486" indent="0">
              <a:buNone/>
              <a:defRPr sz="1600" b="1"/>
            </a:lvl7pPr>
            <a:lvl8pPr marL="3191399" indent="0">
              <a:buNone/>
              <a:defRPr sz="1600" b="1"/>
            </a:lvl8pPr>
            <a:lvl9pPr marL="364731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71" y="3340099"/>
            <a:ext cx="580251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3730" y="2241556"/>
            <a:ext cx="58310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1" indent="0">
              <a:buNone/>
              <a:defRPr sz="2000" b="1"/>
            </a:lvl2pPr>
            <a:lvl3pPr marL="911860" indent="0">
              <a:buNone/>
              <a:defRPr sz="1900" b="1"/>
            </a:lvl3pPr>
            <a:lvl4pPr marL="1367789" indent="0">
              <a:buNone/>
              <a:defRPr sz="1600" b="1"/>
            </a:lvl4pPr>
            <a:lvl5pPr marL="1823666" indent="0">
              <a:buNone/>
              <a:defRPr sz="1600" b="1"/>
            </a:lvl5pPr>
            <a:lvl6pPr marL="2279575" indent="0">
              <a:buNone/>
              <a:defRPr sz="1600" b="1"/>
            </a:lvl6pPr>
            <a:lvl7pPr marL="2735486" indent="0">
              <a:buNone/>
              <a:defRPr sz="1600" b="1"/>
            </a:lvl7pPr>
            <a:lvl8pPr marL="3191399" indent="0">
              <a:buNone/>
              <a:defRPr sz="1600" b="1"/>
            </a:lvl8pPr>
            <a:lvl9pPr marL="364731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3730" y="3340099"/>
            <a:ext cx="58310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6484"/>
      </p:ext>
    </p:extLst>
  </p:cSld>
  <p:clrMapOvr>
    <a:masterClrMapping/>
  </p:clrMapOvr>
  <p:transition spd="slow" advTm="100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287" indent="0">
              <a:buNone/>
              <a:defRPr sz="2400" b="1"/>
            </a:lvl2pPr>
            <a:lvl3pPr marL="1094577" indent="0">
              <a:buNone/>
              <a:defRPr sz="2100" b="1"/>
            </a:lvl3pPr>
            <a:lvl4pPr marL="1641862" indent="0">
              <a:buNone/>
              <a:defRPr sz="1900" b="1"/>
            </a:lvl4pPr>
            <a:lvl5pPr marL="2189172" indent="0">
              <a:buNone/>
              <a:defRPr sz="1900" b="1"/>
            </a:lvl5pPr>
            <a:lvl6pPr marL="2736466" indent="0">
              <a:buNone/>
              <a:defRPr sz="1900" b="1"/>
            </a:lvl6pPr>
            <a:lvl7pPr marL="3283724" indent="0">
              <a:buNone/>
              <a:defRPr sz="1900" b="1"/>
            </a:lvl7pPr>
            <a:lvl8pPr marL="3831047" indent="0">
              <a:buNone/>
              <a:defRPr sz="1900" b="1"/>
            </a:lvl8pPr>
            <a:lvl9pPr marL="437833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6" y="2046817"/>
            <a:ext cx="6062663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287" indent="0">
              <a:buNone/>
              <a:defRPr sz="2400" b="1"/>
            </a:lvl2pPr>
            <a:lvl3pPr marL="1094577" indent="0">
              <a:buNone/>
              <a:defRPr sz="2100" b="1"/>
            </a:lvl3pPr>
            <a:lvl4pPr marL="1641862" indent="0">
              <a:buNone/>
              <a:defRPr sz="1900" b="1"/>
            </a:lvl4pPr>
            <a:lvl5pPr marL="2189172" indent="0">
              <a:buNone/>
              <a:defRPr sz="1900" b="1"/>
            </a:lvl5pPr>
            <a:lvl6pPr marL="2736466" indent="0">
              <a:buNone/>
              <a:defRPr sz="1900" b="1"/>
            </a:lvl6pPr>
            <a:lvl7pPr marL="3283724" indent="0">
              <a:buNone/>
              <a:defRPr sz="1900" b="1"/>
            </a:lvl7pPr>
            <a:lvl8pPr marL="3831047" indent="0">
              <a:buNone/>
              <a:defRPr sz="1900" b="1"/>
            </a:lvl8pPr>
            <a:lvl9pPr marL="437833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6" y="2899833"/>
            <a:ext cx="6062663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10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41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36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53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92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82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02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476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331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2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91282"/>
      </p:ext>
    </p:extLst>
  </p:cSld>
  <p:clrMapOvr>
    <a:masterClrMapping/>
  </p:clrMapOvr>
  <p:transition spd="slow" advTm="100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1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64067"/>
            <a:ext cx="4512470" cy="154940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44" y="364150"/>
            <a:ext cx="7667625" cy="780415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4" y="1913550"/>
            <a:ext cx="4512470" cy="6254751"/>
          </a:xfrm>
        </p:spPr>
        <p:txBody>
          <a:bodyPr/>
          <a:lstStyle>
            <a:lvl1pPr marL="0" indent="0">
              <a:buNone/>
              <a:defRPr sz="1700"/>
            </a:lvl1pPr>
            <a:lvl2pPr marL="547287" indent="0">
              <a:buNone/>
              <a:defRPr sz="1400"/>
            </a:lvl2pPr>
            <a:lvl3pPr marL="1094577" indent="0">
              <a:buNone/>
              <a:defRPr sz="1100"/>
            </a:lvl3pPr>
            <a:lvl4pPr marL="1641862" indent="0">
              <a:buNone/>
              <a:defRPr sz="1100"/>
            </a:lvl4pPr>
            <a:lvl5pPr marL="2189172" indent="0">
              <a:buNone/>
              <a:defRPr sz="1100"/>
            </a:lvl5pPr>
            <a:lvl6pPr marL="2736466" indent="0">
              <a:buNone/>
              <a:defRPr sz="1100"/>
            </a:lvl6pPr>
            <a:lvl7pPr marL="3283724" indent="0">
              <a:buNone/>
              <a:defRPr sz="1100"/>
            </a:lvl7pPr>
            <a:lvl8pPr marL="3831047" indent="0">
              <a:buNone/>
              <a:defRPr sz="1100"/>
            </a:lvl8pPr>
            <a:lvl9pPr marL="437833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65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1"/>
            <a:ext cx="8229600" cy="7556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3900"/>
            </a:lvl1pPr>
            <a:lvl2pPr marL="547287" indent="0">
              <a:buNone/>
              <a:defRPr sz="3400"/>
            </a:lvl2pPr>
            <a:lvl3pPr marL="1094577" indent="0">
              <a:buNone/>
              <a:defRPr sz="2900"/>
            </a:lvl3pPr>
            <a:lvl4pPr marL="1641862" indent="0">
              <a:buNone/>
              <a:defRPr sz="2400"/>
            </a:lvl4pPr>
            <a:lvl5pPr marL="2189172" indent="0">
              <a:buNone/>
              <a:defRPr sz="2400"/>
            </a:lvl5pPr>
            <a:lvl6pPr marL="2736466" indent="0">
              <a:buNone/>
              <a:defRPr sz="2400"/>
            </a:lvl6pPr>
            <a:lvl7pPr marL="3283724" indent="0">
              <a:buNone/>
              <a:defRPr sz="2400"/>
            </a:lvl7pPr>
            <a:lvl8pPr marL="3831047" indent="0">
              <a:buNone/>
              <a:defRPr sz="2400"/>
            </a:lvl8pPr>
            <a:lvl9pPr marL="4378338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2"/>
            <a:ext cx="8229600" cy="1073149"/>
          </a:xfrm>
        </p:spPr>
        <p:txBody>
          <a:bodyPr/>
          <a:lstStyle>
            <a:lvl1pPr marL="0" indent="0">
              <a:buNone/>
              <a:defRPr sz="1700"/>
            </a:lvl1pPr>
            <a:lvl2pPr marL="547287" indent="0">
              <a:buNone/>
              <a:defRPr sz="1400"/>
            </a:lvl2pPr>
            <a:lvl3pPr marL="1094577" indent="0">
              <a:buNone/>
              <a:defRPr sz="1100"/>
            </a:lvl3pPr>
            <a:lvl4pPr marL="1641862" indent="0">
              <a:buNone/>
              <a:defRPr sz="1100"/>
            </a:lvl4pPr>
            <a:lvl5pPr marL="2189172" indent="0">
              <a:buNone/>
              <a:defRPr sz="1100"/>
            </a:lvl5pPr>
            <a:lvl6pPr marL="2736466" indent="0">
              <a:buNone/>
              <a:defRPr sz="1100"/>
            </a:lvl6pPr>
            <a:lvl7pPr marL="3283724" indent="0">
              <a:buNone/>
              <a:defRPr sz="1100"/>
            </a:lvl7pPr>
            <a:lvl8pPr marL="3831047" indent="0">
              <a:buNone/>
              <a:defRPr sz="1100"/>
            </a:lvl8pPr>
            <a:lvl9pPr marL="437833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33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11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66268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66268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142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202153"/>
      </p:ext>
    </p:extLst>
  </p:cSld>
  <p:clrMapOvr>
    <a:masterClrMapping/>
  </p:clrMapOvr>
  <p:transition spd="slow" advTm="1000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45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375" indent="0" algn="ctr">
              <a:buNone/>
              <a:defRPr/>
            </a:lvl2pPr>
            <a:lvl3pPr marL="1094752" indent="0" algn="ctr">
              <a:buNone/>
              <a:defRPr/>
            </a:lvl3pPr>
            <a:lvl4pPr marL="1642126" indent="0" algn="ctr">
              <a:buNone/>
              <a:defRPr/>
            </a:lvl4pPr>
            <a:lvl5pPr marL="2189522" indent="0" algn="ctr">
              <a:buNone/>
              <a:defRPr/>
            </a:lvl5pPr>
            <a:lvl6pPr marL="2736905" indent="0" algn="ctr">
              <a:buNone/>
              <a:defRPr/>
            </a:lvl6pPr>
            <a:lvl7pPr marL="3284253" indent="0" algn="ctr">
              <a:buNone/>
              <a:defRPr/>
            </a:lvl7pPr>
            <a:lvl8pPr marL="3831658" indent="0" algn="ctr">
              <a:buNone/>
              <a:defRPr/>
            </a:lvl8pPr>
            <a:lvl9pPr marL="43790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59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45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375" indent="0" algn="ctr">
              <a:buNone/>
              <a:defRPr/>
            </a:lvl2pPr>
            <a:lvl3pPr marL="1094752" indent="0" algn="ctr">
              <a:buNone/>
              <a:defRPr/>
            </a:lvl3pPr>
            <a:lvl4pPr marL="1642126" indent="0" algn="ctr">
              <a:buNone/>
              <a:defRPr/>
            </a:lvl4pPr>
            <a:lvl5pPr marL="2189522" indent="0" algn="ctr">
              <a:buNone/>
              <a:defRPr/>
            </a:lvl5pPr>
            <a:lvl6pPr marL="2736905" indent="0" algn="ctr">
              <a:buNone/>
              <a:defRPr/>
            </a:lvl6pPr>
            <a:lvl7pPr marL="3284253" indent="0" algn="ctr">
              <a:buNone/>
              <a:defRPr/>
            </a:lvl7pPr>
            <a:lvl8pPr marL="3831658" indent="0" algn="ctr">
              <a:buNone/>
              <a:defRPr/>
            </a:lvl8pPr>
            <a:lvl9pPr marL="43790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47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1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5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6051"/>
      </p:ext>
    </p:extLst>
  </p:cSld>
  <p:clrMapOvr>
    <a:masterClrMapping/>
  </p:clrMapOvr>
  <p:transition spd="slow" advTm="100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07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564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00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37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563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71"/>
            <a:ext cx="11658600" cy="181610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31"/>
            <a:ext cx="11658600" cy="2000249"/>
          </a:xfrm>
        </p:spPr>
        <p:txBody>
          <a:bodyPr anchor="b"/>
          <a:lstStyle>
            <a:lvl1pPr marL="0" indent="0">
              <a:buNone/>
              <a:defRPr sz="2400"/>
            </a:lvl1pPr>
            <a:lvl2pPr marL="547375" indent="0">
              <a:buNone/>
              <a:defRPr sz="2100"/>
            </a:lvl2pPr>
            <a:lvl3pPr marL="1094752" indent="0">
              <a:buNone/>
              <a:defRPr sz="1900"/>
            </a:lvl3pPr>
            <a:lvl4pPr marL="1642126" indent="0">
              <a:buNone/>
              <a:defRPr sz="1700"/>
            </a:lvl4pPr>
            <a:lvl5pPr marL="2189522" indent="0">
              <a:buNone/>
              <a:defRPr sz="1700"/>
            </a:lvl5pPr>
            <a:lvl6pPr marL="2736905" indent="0">
              <a:buNone/>
              <a:defRPr sz="1700"/>
            </a:lvl6pPr>
            <a:lvl7pPr marL="3284253" indent="0">
              <a:buNone/>
              <a:defRPr sz="1700"/>
            </a:lvl7pPr>
            <a:lvl8pPr marL="3831658" indent="0">
              <a:buNone/>
              <a:defRPr sz="1700"/>
            </a:lvl8pPr>
            <a:lvl9pPr marL="4379040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831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133623"/>
            <a:ext cx="6057900" cy="603461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09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375" indent="0">
              <a:buNone/>
              <a:defRPr sz="2400" b="1"/>
            </a:lvl2pPr>
            <a:lvl3pPr marL="1094752" indent="0">
              <a:buNone/>
              <a:defRPr sz="2100" b="1"/>
            </a:lvl3pPr>
            <a:lvl4pPr marL="1642126" indent="0">
              <a:buNone/>
              <a:defRPr sz="1900" b="1"/>
            </a:lvl4pPr>
            <a:lvl5pPr marL="2189522" indent="0">
              <a:buNone/>
              <a:defRPr sz="1900" b="1"/>
            </a:lvl5pPr>
            <a:lvl6pPr marL="2736905" indent="0">
              <a:buNone/>
              <a:defRPr sz="1900" b="1"/>
            </a:lvl6pPr>
            <a:lvl7pPr marL="3284253" indent="0">
              <a:buNone/>
              <a:defRPr sz="1900" b="1"/>
            </a:lvl7pPr>
            <a:lvl8pPr marL="3831658" indent="0">
              <a:buNone/>
              <a:defRPr sz="1900" b="1"/>
            </a:lvl8pPr>
            <a:lvl9pPr marL="437904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6" y="2046817"/>
            <a:ext cx="6062663" cy="853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375" indent="0">
              <a:buNone/>
              <a:defRPr sz="2400" b="1"/>
            </a:lvl2pPr>
            <a:lvl3pPr marL="1094752" indent="0">
              <a:buNone/>
              <a:defRPr sz="2100" b="1"/>
            </a:lvl3pPr>
            <a:lvl4pPr marL="1642126" indent="0">
              <a:buNone/>
              <a:defRPr sz="1900" b="1"/>
            </a:lvl4pPr>
            <a:lvl5pPr marL="2189522" indent="0">
              <a:buNone/>
              <a:defRPr sz="1900" b="1"/>
            </a:lvl5pPr>
            <a:lvl6pPr marL="2736905" indent="0">
              <a:buNone/>
              <a:defRPr sz="1900" b="1"/>
            </a:lvl6pPr>
            <a:lvl7pPr marL="3284253" indent="0">
              <a:buNone/>
              <a:defRPr sz="1900" b="1"/>
            </a:lvl7pPr>
            <a:lvl8pPr marL="3831658" indent="0">
              <a:buNone/>
              <a:defRPr sz="1900" b="1"/>
            </a:lvl8pPr>
            <a:lvl9pPr marL="437904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6" y="2899833"/>
            <a:ext cx="6062663" cy="526838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11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19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6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838" y="609693"/>
            <a:ext cx="4423767" cy="21336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091" y="1316658"/>
            <a:ext cx="6943725" cy="64981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838" y="2743268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5931" indent="0">
              <a:buNone/>
              <a:defRPr sz="1400"/>
            </a:lvl2pPr>
            <a:lvl3pPr marL="911860" indent="0">
              <a:buNone/>
              <a:defRPr sz="1100"/>
            </a:lvl3pPr>
            <a:lvl4pPr marL="1367789" indent="0">
              <a:buNone/>
              <a:defRPr sz="1100"/>
            </a:lvl4pPr>
            <a:lvl5pPr marL="1823666" indent="0">
              <a:buNone/>
              <a:defRPr sz="1100"/>
            </a:lvl5pPr>
            <a:lvl6pPr marL="2279575" indent="0">
              <a:buNone/>
              <a:defRPr sz="1100"/>
            </a:lvl6pPr>
            <a:lvl7pPr marL="2735486" indent="0">
              <a:buNone/>
              <a:defRPr sz="1100"/>
            </a:lvl7pPr>
            <a:lvl8pPr marL="3191399" indent="0">
              <a:buNone/>
              <a:defRPr sz="1100"/>
            </a:lvl8pPr>
            <a:lvl9pPr marL="364731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8142"/>
      </p:ext>
    </p:extLst>
  </p:cSld>
  <p:clrMapOvr>
    <a:masterClrMapping/>
  </p:clrMapOvr>
  <p:transition spd="slow" advTm="100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46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1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74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9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69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13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5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9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64067"/>
            <a:ext cx="4512470" cy="154940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38" y="364145"/>
            <a:ext cx="7667625" cy="780415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4" y="1913545"/>
            <a:ext cx="4512470" cy="6254751"/>
          </a:xfrm>
        </p:spPr>
        <p:txBody>
          <a:bodyPr/>
          <a:lstStyle>
            <a:lvl1pPr marL="0" indent="0">
              <a:buNone/>
              <a:defRPr sz="1700"/>
            </a:lvl1pPr>
            <a:lvl2pPr marL="547375" indent="0">
              <a:buNone/>
              <a:defRPr sz="1400"/>
            </a:lvl2pPr>
            <a:lvl3pPr marL="1094752" indent="0">
              <a:buNone/>
              <a:defRPr sz="1100"/>
            </a:lvl3pPr>
            <a:lvl4pPr marL="1642126" indent="0">
              <a:buNone/>
              <a:defRPr sz="1100"/>
            </a:lvl4pPr>
            <a:lvl5pPr marL="2189522" indent="0">
              <a:buNone/>
              <a:defRPr sz="1100"/>
            </a:lvl5pPr>
            <a:lvl6pPr marL="2736905" indent="0">
              <a:buNone/>
              <a:defRPr sz="1100"/>
            </a:lvl6pPr>
            <a:lvl7pPr marL="3284253" indent="0">
              <a:buNone/>
              <a:defRPr sz="1100"/>
            </a:lvl7pPr>
            <a:lvl8pPr marL="3831658" indent="0">
              <a:buNone/>
              <a:defRPr sz="1100"/>
            </a:lvl8pPr>
            <a:lvl9pPr marL="437904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7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1"/>
            <a:ext cx="8229600" cy="7556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3900"/>
            </a:lvl1pPr>
            <a:lvl2pPr marL="547375" indent="0">
              <a:buNone/>
              <a:defRPr sz="3400"/>
            </a:lvl2pPr>
            <a:lvl3pPr marL="1094752" indent="0">
              <a:buNone/>
              <a:defRPr sz="2900"/>
            </a:lvl3pPr>
            <a:lvl4pPr marL="1642126" indent="0">
              <a:buNone/>
              <a:defRPr sz="2400"/>
            </a:lvl4pPr>
            <a:lvl5pPr marL="2189522" indent="0">
              <a:buNone/>
              <a:defRPr sz="2400"/>
            </a:lvl5pPr>
            <a:lvl6pPr marL="2736905" indent="0">
              <a:buNone/>
              <a:defRPr sz="2400"/>
            </a:lvl6pPr>
            <a:lvl7pPr marL="3284253" indent="0">
              <a:buNone/>
              <a:defRPr sz="2400"/>
            </a:lvl7pPr>
            <a:lvl8pPr marL="3831658" indent="0">
              <a:buNone/>
              <a:defRPr sz="2400"/>
            </a:lvl8pPr>
            <a:lvl9pPr marL="437904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2"/>
            <a:ext cx="8229600" cy="1073149"/>
          </a:xfrm>
        </p:spPr>
        <p:txBody>
          <a:bodyPr/>
          <a:lstStyle>
            <a:lvl1pPr marL="0" indent="0">
              <a:buNone/>
              <a:defRPr sz="1700"/>
            </a:lvl1pPr>
            <a:lvl2pPr marL="547375" indent="0">
              <a:buNone/>
              <a:defRPr sz="1400"/>
            </a:lvl2pPr>
            <a:lvl3pPr marL="1094752" indent="0">
              <a:buNone/>
              <a:defRPr sz="1100"/>
            </a:lvl3pPr>
            <a:lvl4pPr marL="1642126" indent="0">
              <a:buNone/>
              <a:defRPr sz="1100"/>
            </a:lvl4pPr>
            <a:lvl5pPr marL="2189522" indent="0">
              <a:buNone/>
              <a:defRPr sz="1100"/>
            </a:lvl5pPr>
            <a:lvl6pPr marL="2736905" indent="0">
              <a:buNone/>
              <a:defRPr sz="1100"/>
            </a:lvl6pPr>
            <a:lvl7pPr marL="3284253" indent="0">
              <a:buNone/>
              <a:defRPr sz="1100"/>
            </a:lvl7pPr>
            <a:lvl8pPr marL="3831658" indent="0">
              <a:buNone/>
              <a:defRPr sz="1100"/>
            </a:lvl8pPr>
            <a:lvl9pPr marL="437904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6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838" y="609693"/>
            <a:ext cx="4423767" cy="21336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91" y="1316658"/>
            <a:ext cx="6943725" cy="6498167"/>
          </a:xfrm>
        </p:spPr>
        <p:txBody>
          <a:bodyPr vert="horz" lIns="91187" tIns="45581" rIns="91187" bIns="45581" rtlCol="0">
            <a:normAutofit/>
          </a:bodyPr>
          <a:lstStyle>
            <a:lvl1pPr marL="0" indent="0">
              <a:buNone/>
              <a:defRPr sz="3100"/>
            </a:lvl1pPr>
            <a:lvl2pPr marL="455931" indent="0">
              <a:buNone/>
              <a:defRPr sz="2900"/>
            </a:lvl2pPr>
            <a:lvl3pPr marL="911860" indent="0">
              <a:buNone/>
              <a:defRPr sz="2400"/>
            </a:lvl3pPr>
            <a:lvl4pPr marL="1367789" indent="0">
              <a:buNone/>
              <a:defRPr sz="2000"/>
            </a:lvl4pPr>
            <a:lvl5pPr marL="1823666" indent="0">
              <a:buNone/>
              <a:defRPr sz="2000"/>
            </a:lvl5pPr>
            <a:lvl6pPr marL="2279575" indent="0">
              <a:buNone/>
              <a:defRPr sz="2000"/>
            </a:lvl6pPr>
            <a:lvl7pPr marL="2735486" indent="0">
              <a:buNone/>
              <a:defRPr sz="2000"/>
            </a:lvl7pPr>
            <a:lvl8pPr marL="3191399" indent="0">
              <a:buNone/>
              <a:defRPr sz="2000"/>
            </a:lvl8pPr>
            <a:lvl9pPr marL="3647310" indent="0">
              <a:buNone/>
              <a:defRPr sz="2000"/>
            </a:lvl9pPr>
          </a:lstStyle>
          <a:p>
            <a:pPr marL="0" marR="0" lvl="0" indent="0" algn="l" defTabSz="91186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838" y="2743268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5931" indent="0">
              <a:buNone/>
              <a:defRPr sz="1400"/>
            </a:lvl2pPr>
            <a:lvl3pPr marL="911860" indent="0">
              <a:buNone/>
              <a:defRPr sz="1100"/>
            </a:lvl3pPr>
            <a:lvl4pPr marL="1367789" indent="0">
              <a:buNone/>
              <a:defRPr sz="1100"/>
            </a:lvl4pPr>
            <a:lvl5pPr marL="1823666" indent="0">
              <a:buNone/>
              <a:defRPr sz="1100"/>
            </a:lvl5pPr>
            <a:lvl6pPr marL="2279575" indent="0">
              <a:buNone/>
              <a:defRPr sz="1100"/>
            </a:lvl6pPr>
            <a:lvl7pPr marL="2735486" indent="0">
              <a:buNone/>
              <a:defRPr sz="1100"/>
            </a:lvl7pPr>
            <a:lvl8pPr marL="3191399" indent="0">
              <a:buNone/>
              <a:defRPr sz="1100"/>
            </a:lvl8pPr>
            <a:lvl9pPr marL="364731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9736"/>
      </p:ext>
    </p:extLst>
  </p:cSld>
  <p:clrMapOvr>
    <a:masterClrMapping/>
  </p:clrMapOvr>
  <p:transition spd="slow" advTm="100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54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66262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66262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50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23862"/>
      </p:ext>
    </p:extLst>
  </p:cSld>
  <p:clrMapOvr>
    <a:masterClrMapping/>
  </p:clrMapOvr>
  <p:transition spd="slow" advTm="1000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30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617" indent="0" algn="ctr">
              <a:buNone/>
              <a:defRPr/>
            </a:lvl2pPr>
            <a:lvl3pPr marL="1095235" indent="0" algn="ctr">
              <a:buNone/>
              <a:defRPr/>
            </a:lvl3pPr>
            <a:lvl4pPr marL="1642852" indent="0" algn="ctr">
              <a:buNone/>
              <a:defRPr/>
            </a:lvl4pPr>
            <a:lvl5pPr marL="2190486" indent="0" algn="ctr">
              <a:buNone/>
              <a:defRPr/>
            </a:lvl5pPr>
            <a:lvl6pPr marL="2738109" indent="0" algn="ctr">
              <a:buNone/>
              <a:defRPr/>
            </a:lvl6pPr>
            <a:lvl7pPr marL="3285703" indent="0" algn="ctr">
              <a:buNone/>
              <a:defRPr/>
            </a:lvl7pPr>
            <a:lvl8pPr marL="3833343" indent="0" algn="ctr">
              <a:buNone/>
              <a:defRPr/>
            </a:lvl8pPr>
            <a:lvl9pPr marL="43809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33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40630"/>
            <a:ext cx="11658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47617" indent="0" algn="ctr">
              <a:buNone/>
              <a:defRPr/>
            </a:lvl2pPr>
            <a:lvl3pPr marL="1095235" indent="0" algn="ctr">
              <a:buNone/>
              <a:defRPr/>
            </a:lvl3pPr>
            <a:lvl4pPr marL="1642852" indent="0" algn="ctr">
              <a:buNone/>
              <a:defRPr/>
            </a:lvl4pPr>
            <a:lvl5pPr marL="2190486" indent="0" algn="ctr">
              <a:buNone/>
              <a:defRPr/>
            </a:lvl5pPr>
            <a:lvl6pPr marL="2738109" indent="0" algn="ctr">
              <a:buNone/>
              <a:defRPr/>
            </a:lvl6pPr>
            <a:lvl7pPr marL="3285703" indent="0" algn="ctr">
              <a:buNone/>
              <a:defRPr/>
            </a:lvl7pPr>
            <a:lvl8pPr marL="3833343" indent="0" algn="ctr">
              <a:buNone/>
              <a:defRPr/>
            </a:lvl8pPr>
            <a:lvl9pPr marL="43809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63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224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731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05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30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8" y="487712"/>
            <a:ext cx="11829629" cy="1766181"/>
          </a:xfrm>
          <a:prstGeom prst="rect">
            <a:avLst/>
          </a:prstGeom>
        </p:spPr>
        <p:txBody>
          <a:bodyPr vert="horz" lIns="91187" tIns="45581" rIns="91187" bIns="4558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8" y="2434523"/>
            <a:ext cx="11829629" cy="5802304"/>
          </a:xfrm>
          <a:prstGeom prst="rect">
            <a:avLst/>
          </a:prstGeom>
        </p:spPr>
        <p:txBody>
          <a:bodyPr vert="horz" lIns="91187" tIns="45581" rIns="91187" bIns="4558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2" y="8475664"/>
            <a:ext cx="3085253" cy="485701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9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497" fontAlgn="base">
                <a:spcBef>
                  <a:spcPct val="0"/>
                </a:spcBef>
                <a:spcAft>
                  <a:spcPct val="0"/>
                </a:spcAft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64"/>
            <a:ext cx="4629573" cy="485701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9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4"/>
            <a:ext cx="3085253" cy="485701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9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49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449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108" indent="-216108" algn="l" defTabSz="864497" rtl="0" eaLnBrk="1" latinLnBrk="0" hangingPunct="1">
        <a:lnSpc>
          <a:spcPct val="90000"/>
        </a:lnSpc>
        <a:spcBef>
          <a:spcPts val="94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376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636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921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5130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37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9638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1889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4155" indent="-216108" algn="l" defTabSz="864497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10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497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752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022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255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509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763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047" algn="l" defTabSz="8644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6184"/>
            <a:ext cx="1234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70" tIns="54749" rIns="109470" bIns="54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23"/>
            <a:ext cx="12344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70" tIns="54749" rIns="109470" bIns="54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70" tIns="54749" rIns="109470" bIns="547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 i="0">
                <a:latin typeface="Arial" charset="0"/>
              </a:defRPr>
            </a:lvl1pPr>
          </a:lstStyle>
          <a:p>
            <a:pPr defTabSz="1094752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8326967"/>
            <a:ext cx="4343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70" tIns="54749" rIns="109470" bIns="5474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 i="0">
                <a:latin typeface="Arial" charset="0"/>
              </a:defRPr>
            </a:lvl1pPr>
          </a:lstStyle>
          <a:p>
            <a:pPr defTabSz="1094752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70" tIns="54749" rIns="109470" bIns="547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i="0" smtClean="0">
                <a:latin typeface="Arial" pitchFamily="34" charset="0"/>
              </a:defRPr>
            </a:lvl1pPr>
          </a:lstStyle>
          <a:p>
            <a:pPr defTabSz="1094752">
              <a:defRPr/>
            </a:pPr>
            <a:fld id="{5EA597CD-C9E6-446D-89AF-0E8A5F38B557}" type="slidenum">
              <a:rPr lang="en-US" altLang="vi-VN" smtClean="0">
                <a:solidFill>
                  <a:srgbClr val="000000"/>
                </a:solidFill>
              </a:rPr>
              <a:pPr defTabSz="1094752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  <p:sldLayoutId id="2147484423" r:id="rId15"/>
    <p:sldLayoutId id="2147484424" r:id="rId16"/>
    <p:sldLayoutId id="2147484425" r:id="rId17"/>
    <p:sldLayoutId id="2147484426" r:id="rId18"/>
    <p:sldLayoutId id="2147484427" r:id="rId19"/>
    <p:sldLayoutId id="2147484428" r:id="rId20"/>
    <p:sldLayoutId id="2147484429" r:id="rId21"/>
    <p:sldLayoutId id="2147484430" r:id="rId22"/>
    <p:sldLayoutId id="2147484431" r:id="rId23"/>
    <p:sldLayoutId id="2147484432" r:id="rId24"/>
    <p:sldLayoutId id="2147484433" r:id="rId25"/>
    <p:sldLayoutId id="2147484434" r:id="rId26"/>
    <p:sldLayoutId id="2147484435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737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94752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42126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89522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10531" indent="-410531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9471" indent="-342124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8492" indent="-273698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15824" indent="-27369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3200" indent="-27369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0618" indent="-27369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57964" indent="-27369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05348" indent="-27369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52744" indent="-27369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7375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752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126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9522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36905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84253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1658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79040" algn="l" defTabSz="10947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6184"/>
            <a:ext cx="1234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520" tIns="54770" rIns="109520" bIns="547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23"/>
            <a:ext cx="12344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520" tIns="54770" rIns="109520" bIns="54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520" tIns="54770" rIns="109520" bIns="5477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 i="0">
                <a:latin typeface="Arial" charset="0"/>
              </a:defRPr>
            </a:lvl1pPr>
          </a:lstStyle>
          <a:p>
            <a:pPr defTabSz="1095235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8326967"/>
            <a:ext cx="4343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520" tIns="54770" rIns="109520" bIns="5477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 i="0">
                <a:latin typeface="Arial" charset="0"/>
              </a:defRPr>
            </a:lvl1pPr>
          </a:lstStyle>
          <a:p>
            <a:pPr defTabSz="1095235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520" tIns="54770" rIns="109520" bIns="547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i="0" smtClean="0">
                <a:latin typeface="Arial" pitchFamily="34" charset="0"/>
              </a:defRPr>
            </a:lvl1pPr>
          </a:lstStyle>
          <a:p>
            <a:pPr defTabSz="1095235">
              <a:defRPr/>
            </a:pPr>
            <a:fld id="{5EA597CD-C9E6-446D-89AF-0E8A5F38B557}" type="slidenum">
              <a:rPr lang="en-US" altLang="vi-VN" smtClean="0">
                <a:solidFill>
                  <a:srgbClr val="000000"/>
                </a:solidFill>
              </a:rPr>
              <a:pPr defTabSz="1095235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1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  <p:sldLayoutId id="2147484482" r:id="rId18"/>
    <p:sldLayoutId id="2147484483" r:id="rId19"/>
    <p:sldLayoutId id="2147484484" r:id="rId20"/>
    <p:sldLayoutId id="2147484485" r:id="rId21"/>
    <p:sldLayoutId id="2147484486" r:id="rId22"/>
    <p:sldLayoutId id="2147484487" r:id="rId23"/>
    <p:sldLayoutId id="2147484488" r:id="rId24"/>
    <p:sldLayoutId id="2147484489" r:id="rId25"/>
    <p:sldLayoutId id="2147484490" r:id="rId26"/>
    <p:sldLayoutId id="2147484491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761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9523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42852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90486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10714" indent="-410714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9867" indent="-342271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9084" indent="-273818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16670" indent="-27381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4282" indent="-27381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1938" indent="-27381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59531" indent="-27381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07155" indent="-27381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54790" indent="-27381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17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235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852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0486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09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703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343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0967" algn="l" defTabSz="10952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6185"/>
            <a:ext cx="1234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9" tIns="65305" rIns="130609" bIns="653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12"/>
            <a:ext cx="123444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9" tIns="65305" rIns="130609" bIns="65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327192"/>
            <a:ext cx="3200400" cy="6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09" tIns="65305" rIns="130609" bIns="65305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8327192"/>
            <a:ext cx="4343400" cy="6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09" tIns="65305" rIns="130609" bIns="65305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8327192"/>
            <a:ext cx="3200400" cy="6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09" tIns="65305" rIns="130609" bIns="65305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fld id="{3524A9A6-8E4B-4CA1-BC0A-251CEB8477C1}" type="slidenum">
              <a:rPr lang="en-US" smtClean="0">
                <a:solidFill>
                  <a:srgbClr val="000000"/>
                </a:solidFill>
              </a:rPr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5pPr>
      <a:lvl6pPr marL="653044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6pPr>
      <a:lvl7pPr marL="13060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7pPr>
      <a:lvl8pPr marL="195913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8pPr>
      <a:lvl9pPr marL="261218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34" charset="0"/>
        </a:defRPr>
      </a:lvl9pPr>
    </p:titleStyle>
    <p:bodyStyle>
      <a:lvl1pPr marL="489784" indent="-489784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61198" indent="-408154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2613" indent="-326522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5657" indent="-326522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8702" indent="-326522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91746" indent="-32652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44791" indent="-32652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7837" indent="-32652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50882" indent="-32652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44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9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135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181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225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27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4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359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42975" y="486837"/>
            <a:ext cx="11830050" cy="1767419"/>
          </a:xfrm>
          <a:prstGeom prst="rect">
            <a:avLst/>
          </a:prstGeom>
          <a:noFill/>
          <a:ln w="9525">
            <a:noFill/>
          </a:ln>
        </p:spPr>
        <p:txBody>
          <a:bodyPr lIns="91187" tIns="45581" rIns="91187" bIns="45581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  <a:noFill/>
          <a:ln w="9525">
            <a:noFill/>
          </a:ln>
        </p:spPr>
        <p:txBody>
          <a:bodyPr lIns="91187" tIns="45581" rIns="91187" bIns="4558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7" y="8475137"/>
            <a:ext cx="3086100" cy="486835"/>
          </a:xfrm>
          <a:prstGeom prst="rect">
            <a:avLst/>
          </a:prstGeom>
        </p:spPr>
        <p:txBody>
          <a:bodyPr vert="horz" lIns="91187" tIns="45581" rIns="91187" bIns="4558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Tm="1000">
    <p:wipe/>
  </p:transition>
  <p:hf sldNum="0" hdr="0" ftr="0" dt="0"/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6" indent="-227966" algn="l" defTabSz="9118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82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87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94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10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522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38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35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25" indent="-227966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1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89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6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75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86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99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10" algn="l" defTabSz="911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796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592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3827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1767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3981" indent="-303981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1944" indent="-303981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910" indent="-303981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795" indent="-303981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35739" indent="-303981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43674" indent="-303981" algn="l" defTabSz="121592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617" indent="-303981" algn="l" defTabSz="121592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553" indent="-303981" algn="l" defTabSz="121592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499" indent="-303981" algn="l" defTabSz="121592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61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928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827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767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709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646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584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521" algn="l" defTabSz="1215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48"/>
            <a:ext cx="11829627" cy="1766183"/>
          </a:xfrm>
          <a:prstGeom prst="rect">
            <a:avLst/>
          </a:prstGeom>
        </p:spPr>
        <p:txBody>
          <a:bodyPr vert="horz" lIns="91160" tIns="45569" rIns="91160" bIns="4556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160" tIns="45569" rIns="91160" bIns="4556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309" y="8475672"/>
            <a:ext cx="3085253" cy="485701"/>
          </a:xfrm>
          <a:prstGeom prst="rect">
            <a:avLst/>
          </a:prstGeom>
        </p:spPr>
        <p:txBody>
          <a:bodyPr vert="horz" lIns="91160" tIns="45569" rIns="91160" bIns="4556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13" fontAlgn="base">
                <a:spcBef>
                  <a:spcPct val="0"/>
                </a:spcBef>
                <a:spcAft>
                  <a:spcPct val="0"/>
                </a:spcAft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2"/>
            <a:ext cx="4629573" cy="485701"/>
          </a:xfrm>
          <a:prstGeom prst="rect">
            <a:avLst/>
          </a:prstGeom>
        </p:spPr>
        <p:txBody>
          <a:bodyPr vert="horz" lIns="91160" tIns="45569" rIns="91160" bIns="4556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82" y="8475672"/>
            <a:ext cx="3085253" cy="485701"/>
          </a:xfrm>
          <a:prstGeom prst="rect">
            <a:avLst/>
          </a:prstGeom>
        </p:spPr>
        <p:txBody>
          <a:bodyPr vert="horz" lIns="91160" tIns="45569" rIns="91160" bIns="4556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4166" r:id="rId2"/>
    <p:sldLayoutId id="2147484645" r:id="rId3"/>
    <p:sldLayoutId id="2147484379" r:id="rId4"/>
    <p:sldLayoutId id="21474844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16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1" indent="-227901" algn="l" defTabSz="9116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96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79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59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5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838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30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12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165" indent="-227901" algn="l" defTabSz="9116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6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13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7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75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52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42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532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316" algn="l" defTabSz="9116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48"/>
            <a:ext cx="11829627" cy="1766183"/>
          </a:xfrm>
          <a:prstGeom prst="rect">
            <a:avLst/>
          </a:prstGeom>
        </p:spPr>
        <p:txBody>
          <a:bodyPr vert="horz" lIns="91185" tIns="45579" rIns="91185" bIns="455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185" tIns="45579" rIns="91185" bIns="455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95" y="8475672"/>
            <a:ext cx="3085253" cy="485701"/>
          </a:xfrm>
          <a:prstGeom prst="rect">
            <a:avLst/>
          </a:prstGeom>
        </p:spPr>
        <p:txBody>
          <a:bodyPr vert="horz" lIns="91185" tIns="45579" rIns="91185" bIns="4557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40" fontAlgn="base">
                <a:spcBef>
                  <a:spcPct val="0"/>
                </a:spcBef>
                <a:spcAft>
                  <a:spcPct val="0"/>
                </a:spcAft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2"/>
            <a:ext cx="4629573" cy="485701"/>
          </a:xfrm>
          <a:prstGeom prst="rect">
            <a:avLst/>
          </a:prstGeom>
        </p:spPr>
        <p:txBody>
          <a:bodyPr vert="horz" lIns="91185" tIns="45579" rIns="91185" bIns="4557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70" y="8475672"/>
            <a:ext cx="3085253" cy="485701"/>
          </a:xfrm>
          <a:prstGeom prst="rect">
            <a:avLst/>
          </a:prstGeom>
        </p:spPr>
        <p:txBody>
          <a:bodyPr vert="horz" lIns="91185" tIns="45579" rIns="91185" bIns="4557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646" r:id="rId2"/>
    <p:sldLayoutId id="2147484519" r:id="rId3"/>
    <p:sldLayoutId id="2147484547" r:id="rId4"/>
    <p:sldLayoutId id="2147484575" r:id="rId5"/>
    <p:sldLayoutId id="214748460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18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0" indent="-227960" algn="l" defTabSz="9118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60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9760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52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59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60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62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50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22" indent="-227960" algn="l" defTabSz="9118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0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40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9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17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15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19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19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16" algn="l" defTabSz="9118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8016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457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125" indent="-216125" algn="l" defTabSz="864575" rtl="0" eaLnBrk="1" latinLnBrk="0" hangingPunct="1">
        <a:lnSpc>
          <a:spcPct val="90000"/>
        </a:lnSpc>
        <a:spcBef>
          <a:spcPts val="94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436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736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060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5307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558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9894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2184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4492" indent="-216125" algn="l" defTabSz="864575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47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575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872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185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455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746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6043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366" algn="l" defTabSz="864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94317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592" indent="-273592" algn="l" defTabSz="1094317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0735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7952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5057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62215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09418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56538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103706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50885" indent="-273592" algn="l" defTabSz="109431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7155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317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1466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8646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35809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82933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0128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77288" algn="l" defTabSz="10943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08"/>
            <a:ext cx="11829627" cy="1766181"/>
          </a:xfrm>
          <a:prstGeom prst="rect">
            <a:avLst/>
          </a:prstGeom>
        </p:spPr>
        <p:txBody>
          <a:bodyPr vert="horz" lIns="86457" tIns="43246" rIns="86457" bIns="432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63"/>
            <a:ext cx="11829627" cy="5802305"/>
          </a:xfrm>
          <a:prstGeom prst="rect">
            <a:avLst/>
          </a:prstGeom>
        </p:spPr>
        <p:txBody>
          <a:bodyPr vert="horz" lIns="86457" tIns="43246" rIns="86457" bIns="432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64" y="8475667"/>
            <a:ext cx="3085253" cy="485700"/>
          </a:xfrm>
          <a:prstGeom prst="rect">
            <a:avLst/>
          </a:prstGeom>
        </p:spPr>
        <p:txBody>
          <a:bodyPr vert="horz" lIns="86457" tIns="43246" rIns="86457" bIns="432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67"/>
            <a:ext cx="4629573" cy="485700"/>
          </a:xfrm>
          <a:prstGeom prst="rect">
            <a:avLst/>
          </a:prstGeom>
        </p:spPr>
        <p:txBody>
          <a:bodyPr vert="horz" lIns="86457" tIns="43246" rIns="86457" bIns="432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38" y="8475667"/>
            <a:ext cx="3085253" cy="485700"/>
          </a:xfrm>
          <a:prstGeom prst="rect">
            <a:avLst/>
          </a:prstGeom>
        </p:spPr>
        <p:txBody>
          <a:bodyPr vert="horz" lIns="86457" tIns="43246" rIns="86457" bIns="432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0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</p:sldLayoutIdLst>
  <p:txStyles>
    <p:titleStyle>
      <a:lvl1pPr algn="l" defTabSz="972441" rtl="0" eaLnBrk="1" latinLnBrk="0" hangingPunct="1">
        <a:lnSpc>
          <a:spcPct val="90000"/>
        </a:lnSpc>
        <a:spcBef>
          <a:spcPct val="0"/>
        </a:spcBef>
        <a:buNone/>
        <a:defRPr sz="4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119" indent="-243119" algn="l" defTabSz="972441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9282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5598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01778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87999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74168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60475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46656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882" indent="-243119" algn="l" defTabSz="972441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220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441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660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878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1111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318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541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758" algn="l" defTabSz="972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6184"/>
            <a:ext cx="1234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50" tIns="54740" rIns="109450" bIns="547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23"/>
            <a:ext cx="12344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50" tIns="54740" rIns="109450" bIns="54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50" tIns="54740" rIns="109450" bIns="5474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 i="0">
                <a:latin typeface="Arial" charset="0"/>
              </a:defRPr>
            </a:lvl1pPr>
          </a:lstStyle>
          <a:p>
            <a:pPr defTabSz="1094577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8326967"/>
            <a:ext cx="4343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50" tIns="54740" rIns="109450" bIns="5474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 i="0">
                <a:latin typeface="Arial" charset="0"/>
              </a:defRPr>
            </a:lvl1pPr>
          </a:lstStyle>
          <a:p>
            <a:pPr defTabSz="1094577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8326967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450" tIns="54740" rIns="109450" bIns="547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i="0" smtClean="0">
                <a:latin typeface="Arial" pitchFamily="34" charset="0"/>
              </a:defRPr>
            </a:lvl1pPr>
          </a:lstStyle>
          <a:p>
            <a:pPr defTabSz="1094577">
              <a:defRPr/>
            </a:pPr>
            <a:fld id="{5EA597CD-C9E6-446D-89AF-0E8A5F38B557}" type="slidenum">
              <a:rPr lang="en-US" altLang="vi-VN" smtClean="0">
                <a:solidFill>
                  <a:srgbClr val="000000"/>
                </a:solidFill>
              </a:rPr>
              <a:pPr defTabSz="1094577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6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  <p:sldLayoutId id="2147484397" r:id="rId17"/>
    <p:sldLayoutId id="2147484398" r:id="rId18"/>
    <p:sldLayoutId id="2147484399" r:id="rId19"/>
    <p:sldLayoutId id="2147484400" r:id="rId20"/>
    <p:sldLayoutId id="2147484401" r:id="rId21"/>
    <p:sldLayoutId id="2147484402" r:id="rId22"/>
    <p:sldLayoutId id="2147484403" r:id="rId23"/>
    <p:sldLayoutId id="2147484404" r:id="rId24"/>
    <p:sldLayoutId id="2147484405" r:id="rId25"/>
    <p:sldLayoutId id="2147484406" r:id="rId26"/>
    <p:sldLayoutId id="2147484407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728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9457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41862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89172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10465" indent="-410465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9327" indent="-342070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8274" indent="-27365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15517" indent="-27365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2807" indent="-27365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0138" indent="-27365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57394" indent="-27365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04690" indent="-27365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52000" indent="-27365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7287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577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1862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9172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36466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724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1047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78338" algn="l" defTabSz="109457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2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media7.m4a"/><Relationship Id="rId7" Type="http://schemas.openxmlformats.org/officeDocument/2006/relationships/image" Target="../media/image28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243102" y="1275675"/>
            <a:ext cx="11634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FFFF"/>
                </a:solidFill>
                <a:latin typeface="HP001 4 hàng" pitchFamily="34" charset="0"/>
              </a:rPr>
              <a:t>Thứ sáu ngày 15 tháng 10 năm 2021          </a:t>
            </a:r>
            <a:endParaRPr lang="en-US" altLang="en-US" sz="4000" b="1" dirty="0" smtClean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610913" y="2874733"/>
            <a:ext cx="5715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FFFFFF"/>
                </a:solidFill>
                <a:latin typeface="HP001 4 hàng" pitchFamily="34" charset="0"/>
              </a:rPr>
              <a:t>Ôn </a:t>
            </a:r>
            <a:r>
              <a:rPr lang="en-US" altLang="en-US" sz="6000" b="1" dirty="0" err="1" smtClean="0">
                <a:solidFill>
                  <a:srgbClr val="FFFFFF"/>
                </a:solidFill>
                <a:latin typeface="HP001 4 hàng" pitchFamily="34" charset="0"/>
              </a:rPr>
              <a:t>chữ</a:t>
            </a:r>
            <a:r>
              <a:rPr lang="en-US" altLang="en-US" sz="6000" b="1" dirty="0" smtClean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 smtClean="0">
                <a:solidFill>
                  <a:srgbClr val="FFFFFF"/>
                </a:solidFill>
                <a:latin typeface="HP001 4 hàng" pitchFamily="34" charset="0"/>
              </a:rPr>
              <a:t>hoa</a:t>
            </a:r>
            <a:r>
              <a:rPr lang="en-US" altLang="en-US" sz="6000" b="1" dirty="0" smtClean="0">
                <a:solidFill>
                  <a:srgbClr val="FFFFFF"/>
                </a:solidFill>
                <a:latin typeface="HP001 4 hàng" pitchFamily="34" charset="0"/>
              </a:rPr>
              <a:t> C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12803" y="2166847"/>
            <a:ext cx="3638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FFFF"/>
                </a:solidFill>
                <a:latin typeface="HP001 4 hàng" pitchFamily="34" charset="0"/>
              </a:rPr>
              <a:t>Tập viết</a:t>
            </a:r>
            <a:endParaRPr lang="en-US" altLang="en-US" sz="4000" b="1" dirty="0" smtClean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34232" y="5616443"/>
            <a:ext cx="10182173" cy="13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622" tIns="54816" rIns="109622" bIns="54816">
            <a:spAutoFit/>
          </a:bodyPr>
          <a:lstStyle/>
          <a:p>
            <a:pPr defTabSz="109624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độ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cao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tục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ngữ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486025" y="4501341"/>
            <a:ext cx="7115175" cy="7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622" tIns="54816" rIns="109622" bIns="54816">
            <a:spAutoFit/>
          </a:bodyPr>
          <a:lstStyle/>
          <a:p>
            <a:pPr defTabSz="1096247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341634" y="7084840"/>
            <a:ext cx="9494938" cy="7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622" tIns="54816" rIns="109622" bIns="54816">
            <a:spAutoFit/>
          </a:bodyPr>
          <a:lstStyle/>
          <a:p>
            <a:pPr defTabSz="109624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khoảng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giữa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40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40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9" name="Picture 8" descr="T4    IMG_8226">
            <a:extLst>
              <a:ext uri="{FF2B5EF4-FFF2-40B4-BE49-F238E27FC236}">
                <a16:creationId xmlns:a16="http://schemas.microsoft.com/office/drawing/2014/main" xmlns="" id="{A0041181-BFD2-4D72-AEBF-744842CF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35814" r="2942" b="48634"/>
          <a:stretch>
            <a:fillRect/>
          </a:stretch>
        </p:blipFill>
        <p:spPr bwMode="auto">
          <a:xfrm>
            <a:off x="1802907" y="285749"/>
            <a:ext cx="10178057" cy="347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51A5E547-2A12-417E-9ED6-83CDC2D69B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602685"/>
      </p:ext>
    </p:extLst>
  </p:cSld>
  <p:clrMapOvr>
    <a:masterClrMapping/>
  </p:clrMapOvr>
  <p:transition advTm="150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build="allAtOnce"/>
      <p:bldP spid="6" grpId="0" build="allAtOnce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1" y="1398574"/>
            <a:ext cx="2049377" cy="2012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04801"/>
            <a:ext cx="8801100" cy="1009043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/>
          <a:p>
            <a:pPr defTabSz="1306090" fontAlgn="base">
              <a:spcBef>
                <a:spcPct val="0"/>
              </a:spcBef>
              <a:spcAft>
                <a:spcPct val="0"/>
              </a:spcAft>
            </a:pP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5. </a:t>
            </a:r>
            <a:r>
              <a:rPr lang="en-US" sz="5700" b="1" dirty="0" err="1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0000"/>
                </a:solidFill>
                <a:latin typeface="Times New Roman" pitchFamily="18" charset="0"/>
              </a:rPr>
              <a:t>vở</a:t>
            </a: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0000"/>
                </a:solidFill>
                <a:latin typeface="Times New Roman" pitchFamily="18" charset="0"/>
              </a:rPr>
              <a:t>theo</a:t>
            </a: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0000"/>
                </a:solidFill>
                <a:latin typeface="Times New Roman" pitchFamily="18" charset="0"/>
              </a:rPr>
              <a:t>mẫu</a:t>
            </a:r>
            <a:r>
              <a:rPr lang="en-US" sz="57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41" y="1453018"/>
            <a:ext cx="2026566" cy="1989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38" y="1430659"/>
            <a:ext cx="2042608" cy="2005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98" y="1424341"/>
            <a:ext cx="1994485" cy="1958156"/>
          </a:xfrm>
          <a:prstGeom prst="rect">
            <a:avLst/>
          </a:prstGeom>
        </p:spPr>
      </p:pic>
      <p:pic>
        <p:nvPicPr>
          <p:cNvPr id="12" name="Picture 11" descr="T4    IMG_8226">
            <a:extLst>
              <a:ext uri="{FF2B5EF4-FFF2-40B4-BE49-F238E27FC236}">
                <a16:creationId xmlns:a16="http://schemas.microsoft.com/office/drawing/2014/main" xmlns="" id="{8F0F9936-D653-4DF4-99FF-1E3559B9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0262" r="67181" b="70018"/>
          <a:stretch>
            <a:fillRect/>
          </a:stretch>
        </p:blipFill>
        <p:spPr bwMode="auto">
          <a:xfrm>
            <a:off x="438151" y="3619133"/>
            <a:ext cx="4892842" cy="2617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4    IMG_8226">
            <a:extLst>
              <a:ext uri="{FF2B5EF4-FFF2-40B4-BE49-F238E27FC236}">
                <a16:creationId xmlns:a16="http://schemas.microsoft.com/office/drawing/2014/main" xmlns="" id="{A0041181-BFD2-4D72-AEBF-744842CF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35814" r="2942" b="48634"/>
          <a:stretch>
            <a:fillRect/>
          </a:stretch>
        </p:blipFill>
        <p:spPr bwMode="auto">
          <a:xfrm>
            <a:off x="-64172" y="5967664"/>
            <a:ext cx="13964690" cy="333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4    IMG_8226">
            <a:extLst>
              <a:ext uri="{FF2B5EF4-FFF2-40B4-BE49-F238E27FC236}">
                <a16:creationId xmlns:a16="http://schemas.microsoft.com/office/drawing/2014/main" xmlns="" id="{8F0F9936-D653-4DF4-99FF-1E3559B9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0262" r="67181" b="70018"/>
          <a:stretch>
            <a:fillRect/>
          </a:stretch>
        </p:blipFill>
        <p:spPr bwMode="auto">
          <a:xfrm>
            <a:off x="7497679" y="3612750"/>
            <a:ext cx="4892842" cy="2617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nh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601" y="714375"/>
            <a:ext cx="15001482" cy="767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3405240" y="3584576"/>
            <a:ext cx="90297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alt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7A807E-CC42-4EE5-9A24-35E242243BE5}"/>
              </a:ext>
            </a:extLst>
          </p:cNvPr>
          <p:cNvSpPr/>
          <p:nvPr/>
        </p:nvSpPr>
        <p:spPr>
          <a:xfrm>
            <a:off x="506900" y="225079"/>
            <a:ext cx="9760226" cy="992315"/>
          </a:xfrm>
          <a:prstGeom prst="rect">
            <a:avLst/>
          </a:prstGeom>
        </p:spPr>
        <p:txBody>
          <a:bodyPr wrap="square" lIns="91204" tIns="45589" rIns="91204" bIns="4558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4.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7A807E-CC42-4EE5-9A24-35E242243BE5}"/>
              </a:ext>
            </a:extLst>
          </p:cNvPr>
          <p:cNvSpPr/>
          <p:nvPr/>
        </p:nvSpPr>
        <p:spPr>
          <a:xfrm>
            <a:off x="506900" y="1194575"/>
            <a:ext cx="9760226" cy="884465"/>
          </a:xfrm>
          <a:prstGeom prst="rect">
            <a:avLst/>
          </a:prstGeom>
        </p:spPr>
        <p:txBody>
          <a:bodyPr wrap="square" lIns="91204" tIns="45589" rIns="91204" bIns="4558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- 1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7A807E-CC42-4EE5-9A24-35E242243BE5}"/>
              </a:ext>
            </a:extLst>
          </p:cNvPr>
          <p:cNvSpPr/>
          <p:nvPr/>
        </p:nvSpPr>
        <p:spPr>
          <a:xfrm>
            <a:off x="506905" y="3133536"/>
            <a:ext cx="12743874" cy="2792808"/>
          </a:xfrm>
          <a:prstGeom prst="rect">
            <a:avLst/>
          </a:prstGeom>
        </p:spPr>
        <p:txBody>
          <a:bodyPr wrap="square" lIns="91204" tIns="45589" rIns="91204" bIns="4558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- 1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endParaRPr lang="en-US" sz="3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9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9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9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900" b="1" dirty="0"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3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7A807E-CC42-4EE5-9A24-35E242243BE5}"/>
              </a:ext>
            </a:extLst>
          </p:cNvPr>
          <p:cNvSpPr/>
          <p:nvPr/>
        </p:nvSpPr>
        <p:spPr>
          <a:xfrm>
            <a:off x="506897" y="2164060"/>
            <a:ext cx="11111946" cy="884465"/>
          </a:xfrm>
          <a:prstGeom prst="rect">
            <a:avLst/>
          </a:prstGeom>
        </p:spPr>
        <p:txBody>
          <a:bodyPr wrap="square" lIns="91204" tIns="45589" rIns="91204" bIns="4558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- 1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9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6563395" y="3258979"/>
            <a:ext cx="6371318" cy="220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9433" tIns="54733" rIns="109433" bIns="54733">
            <a:spAutoFit/>
          </a:bodyPr>
          <a:lstStyle/>
          <a:p>
            <a:pPr algn="just" defTabSz="109440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defTabSz="109440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dưới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một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to ở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138989" y="1490170"/>
            <a:ext cx="10639274" cy="7106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9433" tIns="54733" rIns="109433" bIns="54733">
            <a:spAutoFit/>
          </a:bodyPr>
          <a:lstStyle/>
          <a:p>
            <a:pPr defTabSz="10944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9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934170" y="8026440"/>
            <a:ext cx="5701871" cy="63375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9433" tIns="54733" rIns="109433" bIns="54733">
            <a:spAutoFit/>
          </a:bodyPr>
          <a:lstStyle/>
          <a:p>
            <a:pPr defTabSz="10944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3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86100" y="319670"/>
            <a:ext cx="7458075" cy="772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109433" tIns="54733" rIns="109433" bIns="54733">
            <a:spAutoFit/>
          </a:bodyPr>
          <a:lstStyle/>
          <a:p>
            <a:pPr defTabSz="10944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72" y="3011373"/>
            <a:ext cx="3666536" cy="426637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D3178778-8F97-45DD-A2BB-E0D9A5BCC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2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4"/>
    </mc:Choice>
    <mc:Fallback xmlns="">
      <p:transition spd="slow" advTm="3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885951" y="1422434"/>
            <a:ext cx="10964370" cy="7107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9447" tIns="54739" rIns="109447" bIns="54739">
            <a:spAutoFit/>
          </a:bodyPr>
          <a:lstStyle/>
          <a:p>
            <a:pPr algn="ctr" defTabSz="10945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L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tạo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bởi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?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Đó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  <a:r>
              <a:rPr lang="en-US" sz="39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6343650" y="2658736"/>
            <a:ext cx="2828925" cy="633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9447" tIns="54739" rIns="109447" bIns="54739">
            <a:spAutoFit/>
          </a:bodyPr>
          <a:lstStyle/>
          <a:p>
            <a:pPr algn="just" defTabSz="10945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885950" y="7823237"/>
            <a:ext cx="5482186" cy="633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9447" tIns="54739" rIns="109447" bIns="54739">
            <a:spAutoFit/>
          </a:bodyPr>
          <a:lstStyle/>
          <a:p>
            <a:pPr defTabSz="10945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3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3086100" y="319667"/>
            <a:ext cx="7458075" cy="7722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447" tIns="54739" rIns="109447" bIns="54739">
            <a:spAutoFit/>
          </a:bodyPr>
          <a:lstStyle/>
          <a:p>
            <a:pPr algn="ctr" defTabSz="10945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Quan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L 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6288290" y="4049051"/>
            <a:ext cx="6786026" cy="22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447" tIns="54739" rIns="109447" bIns="54739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9453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3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cong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dưới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lượn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dọc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lượn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ngang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nối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liền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nhau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tạo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vòng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to ở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đầu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vòng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xoắn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nhỏ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thắt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) ở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chân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i="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3400" i="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676BF-56F8-4328-A8A8-5437BAAAF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14" y="2852660"/>
            <a:ext cx="3664518" cy="435113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C1B57927-A003-4910-99C9-BAFDC1B386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5"/>
    </mc:Choice>
    <mc:Fallback xmlns="">
      <p:transition spd="slow" advTm="4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43" grpId="0" animBg="1"/>
      <p:bldP spid="4124" grpId="0" animBg="1"/>
      <p:bldP spid="2" grpId="0" animBg="1"/>
      <p:bldP spid="132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780673" y="1416086"/>
            <a:ext cx="10908632" cy="7107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9465" tIns="54746" rIns="109465" bIns="54746">
            <a:spAutoFit/>
          </a:bodyPr>
          <a:lstStyle/>
          <a:p>
            <a:pPr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9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6343652" y="3149651"/>
            <a:ext cx="6607853" cy="22034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9465" tIns="54746" rIns="109465" bIns="54746">
            <a:spAutoFit/>
          </a:bodyPr>
          <a:lstStyle/>
          <a:p>
            <a:pPr algn="just"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Gồm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3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just"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1: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móc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trái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2: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thẳng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xiên</a:t>
            </a:r>
            <a:endParaRPr lang="en-US" sz="3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3: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móc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xuôi</a:t>
            </a:r>
            <a:r>
              <a:rPr 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itchFamily="18" charset="0"/>
              </a:rPr>
              <a:t>phải</a:t>
            </a:r>
            <a:endParaRPr lang="en-US" sz="3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228849" y="7823239"/>
            <a:ext cx="5856371" cy="6337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9465" tIns="54746" rIns="109465" bIns="54746">
            <a:spAutoFit/>
          </a:bodyPr>
          <a:lstStyle/>
          <a:p>
            <a:pPr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3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3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86100" y="319662"/>
            <a:ext cx="7458075" cy="772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465" tIns="54746" rIns="109465" bIns="54746">
            <a:spAutoFit/>
          </a:bodyPr>
          <a:lstStyle/>
          <a:p>
            <a:pPr algn="ctr" defTabSz="10947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Quan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</a:rPr>
              <a:t> 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17568E7-9CAD-4B15-9F04-BF678FBF0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92" y="2852660"/>
            <a:ext cx="3810467" cy="4392040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29D0FAE6-31C9-433E-A681-081A517046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7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3"/>
    </mc:Choice>
    <mc:Fallback xmlns="">
      <p:transition spd="slow" advTm="4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43" grpId="0" animBg="1"/>
      <p:bldP spid="412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4    IMG_8226">
            <a:extLst>
              <a:ext uri="{FF2B5EF4-FFF2-40B4-BE49-F238E27FC236}">
                <a16:creationId xmlns:a16="http://schemas.microsoft.com/office/drawing/2014/main" xmlns="" id="{8F0F9936-D653-4DF4-99FF-1E3559B9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0262" r="67181" b="70018"/>
          <a:stretch>
            <a:fillRect/>
          </a:stretch>
        </p:blipFill>
        <p:spPr bwMode="auto">
          <a:xfrm>
            <a:off x="2164466" y="1782501"/>
            <a:ext cx="9363919" cy="52896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A0E33E3-3493-4F21-BD1D-1B7053EFD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2"/>
    </mc:Choice>
    <mc:Fallback xmlns="">
      <p:transition spd="slow" advTm="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ẢNH] Đồng bằng sông Cửu Long nhìn từ trên cao">
            <a:extLst>
              <a:ext uri="{FF2B5EF4-FFF2-40B4-BE49-F238E27FC236}">
                <a16:creationId xmlns:a16="http://schemas.microsoft.com/office/drawing/2014/main" xmlns="" id="{91232AD1-D673-481E-9B23-3FC682D04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50" y="0"/>
            <a:ext cx="7920789" cy="703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83DD65-4964-4D46-B4A3-13C3096F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274" y="7146520"/>
            <a:ext cx="9429750" cy="14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515" tIns="54769" rIns="109515" bIns="54769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95191"/>
            <a:r>
              <a:rPr lang="en-US" altLang="en-US" sz="3900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Cửu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Long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dòng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nước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ta,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chảy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qua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tỉnh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ở Nam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itchFamily="18" charset="0"/>
              </a:rPr>
              <a:t>Bộ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9BD2233-EABD-4B1C-8F71-C93F8C359C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2"/>
    </mc:Choice>
    <mc:Fallback xmlns="">
      <p:transition spd="slow" advTm="1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1968105" y="3831167"/>
            <a:ext cx="9344025" cy="5283200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9545" tIns="54783" rIns="109545" bIns="54783"/>
          <a:lstStyle/>
          <a:p>
            <a:pPr algn="ctr" defTabSz="10955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0" i="1">
              <a:solidFill>
                <a:srgbClr val="000000"/>
              </a:solidFill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2662178" y="5928655"/>
            <a:ext cx="7539098" cy="7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545" tIns="54783" rIns="109545" bIns="54783" anchor="ctr">
            <a:spAutoFit/>
          </a:bodyPr>
          <a:lstStyle/>
          <a:p>
            <a:pPr defTabSz="1095500"/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ơn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cha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mẹ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rất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</a:rPr>
              <a:t> lao </a:t>
            </a:r>
          </a:p>
        </p:txBody>
      </p:sp>
      <p:pic>
        <p:nvPicPr>
          <p:cNvPr id="6" name="Picture 5" descr="T4    IMG_8226">
            <a:extLst>
              <a:ext uri="{FF2B5EF4-FFF2-40B4-BE49-F238E27FC236}">
                <a16:creationId xmlns:a16="http://schemas.microsoft.com/office/drawing/2014/main" xmlns="" id="{658C630B-2F73-4E9F-A37C-53A37150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35814" r="2942" b="48634"/>
          <a:stretch>
            <a:fillRect/>
          </a:stretch>
        </p:blipFill>
        <p:spPr bwMode="auto">
          <a:xfrm>
            <a:off x="1768979" y="357717"/>
            <a:ext cx="10178057" cy="347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55C18BB-6790-4EA5-B61C-8C0A7F50AD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346461"/>
      </p:ext>
    </p:extLst>
  </p:cSld>
  <p:clrMapOvr>
    <a:masterClrMapping/>
  </p:clrMapOvr>
  <p:transition advTm="30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46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4    IMG_8226">
            <a:extLst>
              <a:ext uri="{FF2B5EF4-FFF2-40B4-BE49-F238E27FC236}">
                <a16:creationId xmlns:a16="http://schemas.microsoft.com/office/drawing/2014/main" xmlns="" id="{4C0163A2-1DCD-4AF8-8F6B-682A92031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35814" r="2942" b="48634"/>
          <a:stretch>
            <a:fillRect/>
          </a:stretch>
        </p:blipFill>
        <p:spPr bwMode="auto">
          <a:xfrm>
            <a:off x="2111879" y="285749"/>
            <a:ext cx="10178057" cy="347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úi Thái Sơn - Ngọn núi linh thiêng nổi tiếng nhất Trung Quốc - Cột chống  trời có 1 không 2 - YouTube">
            <a:extLst>
              <a:ext uri="{FF2B5EF4-FFF2-40B4-BE49-F238E27FC236}">
                <a16:creationId xmlns:a16="http://schemas.microsoft.com/office/drawing/2014/main" xmlns="" id="{087DBF1C-34FC-415F-9B2B-58414029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6" y="5028953"/>
            <a:ext cx="5648768" cy="347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ỜI RU KHÔNG QUÊN VỀ NÚI THÁI CÔNG CHA VÀ SUỐI NGUỒN NGHĨA MẸ">
            <a:extLst>
              <a:ext uri="{FF2B5EF4-FFF2-40B4-BE49-F238E27FC236}">
                <a16:creationId xmlns:a16="http://schemas.microsoft.com/office/drawing/2014/main" xmlns="" id="{02512ED7-82A7-4BCD-91D0-F56B40A2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2" y="5028955"/>
            <a:ext cx="5350358" cy="34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664F358-98C5-4DBE-A270-FB29F7952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58750" y="8128000"/>
            <a:ext cx="685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181054"/>
      </p:ext>
    </p:extLst>
  </p:cSld>
  <p:clrMapOvr>
    <a:masterClrMapping/>
  </p:clrMapOvr>
  <p:transition advTm="25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2&quot;&gt;&lt;property id=&quot;20148&quot; value=&quot;5&quot;/&gt;&lt;property id=&quot;20300&quot; value=&quot;Slide 35&quot;/&gt;&lt;property id=&quot;20307&quot; value=&quot;343&quot;/&gt;&lt;/object&gt;&lt;object type=&quot;3&quot; unique_id=&quot;430699&quot;&gt;&lt;property id=&quot;20148&quot; value=&quot;5&quot;/&gt;&lt;property id=&quot;20300&quot; value=&quot;Slide 3&quot;/&gt;&lt;property id=&quot;20307&quot; value=&quot;376&quot;/&gt;&lt;/object&gt;&lt;object type=&quot;3&quot; unique_id=&quot;430933&quot;&gt;&lt;property id=&quot;20148&quot; value=&quot;5&quot;/&gt;&lt;property id=&quot;20300&quot; value=&quot;Slide 1&quot;/&gt;&lt;property id=&quot;20307&quot; value=&quot;379&quot;/&gt;&lt;/object&gt;&lt;object type=&quot;3&quot; unique_id=&quot;431121&quot;&gt;&lt;property id=&quot;20148&quot; value=&quot;5&quot;/&gt;&lt;property id=&quot;20300&quot; value=&quot;Slide 2&quot;/&gt;&lt;property id=&quot;20307&quot; value=&quot;380&quot;/&gt;&lt;/object&gt;&lt;object type=&quot;3&quot; unique_id=&quot;431739&quot;&gt;&lt;property id=&quot;20148&quot; value=&quot;5&quot;/&gt;&lt;property id=&quot;20300&quot; value=&quot;Slide 5&quot;/&gt;&lt;property id=&quot;20307&quot; value=&quot;384&quot;/&gt;&lt;/object&gt;&lt;object type=&quot;3&quot; unique_id=&quot;433759&quot;&gt;&lt;property id=&quot;20148&quot; value=&quot;5&quot;/&gt;&lt;property id=&quot;20300&quot; value=&quot;Slide 4&quot;/&gt;&lt;property id=&quot;20307&quot; value=&quot;399&quot;/&gt;&lt;/object&gt;&lt;object type=&quot;3&quot; unique_id=&quot;517996&quot;&gt;&lt;property id=&quot;20148&quot; value=&quot;5&quot;/&gt;&lt;property id=&quot;20300&quot; value=&quot;Slide 6&quot;/&gt;&lt;property id=&quot;20307&quot; value=&quot;400&quot;/&gt;&lt;/object&gt;&lt;object type=&quot;3&quot; unique_id=&quot;517997&quot;&gt;&lt;property id=&quot;20148&quot; value=&quot;5&quot;/&gt;&lt;property id=&quot;20300&quot; value=&quot;Slide 10&quot;/&gt;&lt;property id=&quot;20307&quot; value=&quot;401&quot;/&gt;&lt;/object&gt;&lt;object type=&quot;3&quot; unique_id=&quot;517999&quot;&gt;&lt;property id=&quot;20148&quot; value=&quot;5&quot;/&gt;&lt;property id=&quot;20300&quot; value=&quot;Slide 11&quot;/&gt;&lt;property id=&quot;20307&quot; value=&quot;403&quot;/&gt;&lt;/object&gt;&lt;object type=&quot;3&quot; unique_id=&quot;518002&quot;&gt;&lt;property id=&quot;20148&quot; value=&quot;5&quot;/&gt;&lt;property id=&quot;20300&quot; value=&quot;Slide 14&quot;/&gt;&lt;property id=&quot;20307&quot; value=&quot;406&quot;/&gt;&lt;/object&gt;&lt;object type=&quot;3&quot; unique_id=&quot;518003&quot;&gt;&lt;property id=&quot;20148&quot; value=&quot;5&quot;/&gt;&lt;property id=&quot;20300&quot; value=&quot;Slide 16&quot;/&gt;&lt;property id=&quot;20307&quot; value=&quot;407&quot;/&gt;&lt;/object&gt;&lt;object type=&quot;3&quot; unique_id=&quot;518004&quot;&gt;&lt;property id=&quot;20148&quot; value=&quot;5&quot;/&gt;&lt;property id=&quot;20300&quot; value=&quot;Slide 21&quot;/&gt;&lt;property id=&quot;20307&quot; value=&quot;408&quot;/&gt;&lt;/object&gt;&lt;object type=&quot;3&quot; unique_id=&quot;518005&quot;&gt;&lt;property id=&quot;20148&quot; value=&quot;5&quot;/&gt;&lt;property id=&quot;20300&quot; value=&quot;Slide 22&quot;/&gt;&lt;property id=&quot;20307&quot; value=&quot;409&quot;/&gt;&lt;/object&gt;&lt;object type=&quot;3&quot; unique_id=&quot;518345&quot;&gt;&lt;property id=&quot;20148&quot; value=&quot;5&quot;/&gt;&lt;property id=&quot;20300&quot; value=&quot;Slide 7&quot;/&gt;&lt;property id=&quot;20307&quot; value=&quot;413&quot;/&gt;&lt;/object&gt;&lt;object type=&quot;3&quot; unique_id=&quot;518346&quot;&gt;&lt;property id=&quot;20148&quot; value=&quot;5&quot;/&gt;&lt;property id=&quot;20300&quot; value=&quot;Slide 8&quot;/&gt;&lt;property id=&quot;20307&quot; value=&quot;414&quot;/&gt;&lt;/object&gt;&lt;object type=&quot;3&quot; unique_id=&quot;518347&quot;&gt;&lt;property id=&quot;20148&quot; value=&quot;5&quot;/&gt;&lt;property id=&quot;20300&quot; value=&quot;Slide 9&quot;/&gt;&lt;property id=&quot;20307&quot; value=&quot;415&quot;/&gt;&lt;/object&gt;&lt;object type=&quot;3&quot; unique_id=&quot;518949&quot;&gt;&lt;property id=&quot;20148&quot; value=&quot;5&quot;/&gt;&lt;property id=&quot;20300&quot; value=&quot;Slide 12&quot;/&gt;&lt;property id=&quot;20307&quot; value=&quot;416&quot;/&gt;&lt;/object&gt;&lt;object type=&quot;3&quot; unique_id=&quot;519091&quot;&gt;&lt;property id=&quot;20148&quot; value=&quot;5&quot;/&gt;&lt;property id=&quot;20300&quot; value=&quot;Slide 13&quot;/&gt;&lt;property id=&quot;20307&quot; value=&quot;417&quot;/&gt;&lt;/object&gt;&lt;object type=&quot;3&quot; unique_id=&quot;519401&quot;&gt;&lt;property id=&quot;20148&quot; value=&quot;5&quot;/&gt;&lt;property id=&quot;20300&quot; value=&quot;Slide 19&quot;/&gt;&lt;property id=&quot;20307&quot; value=&quot;418&quot;/&gt;&lt;/object&gt;&lt;object type=&quot;3&quot; unique_id=&quot;519605&quot;&gt;&lt;property id=&quot;20148&quot; value=&quot;5&quot;/&gt;&lt;property id=&quot;20300&quot; value=&quot;Slide 15&quot;/&gt;&lt;property id=&quot;20307&quot; value=&quot;419&quot;/&gt;&lt;/object&gt;&lt;object type=&quot;3&quot; unique_id=&quot;519727&quot;&gt;&lt;property id=&quot;20148&quot; value=&quot;5&quot;/&gt;&lt;property id=&quot;20300&quot; value=&quot;Slide 17&quot;/&gt;&lt;property id=&quot;20307&quot; value=&quot;420&quot;/&gt;&lt;/object&gt;&lt;object type=&quot;3&quot; unique_id=&quot;520069&quot;&gt;&lt;property id=&quot;20148&quot; value=&quot;5&quot;/&gt;&lt;property id=&quot;20300&quot; value=&quot;Slide 18&quot;/&gt;&lt;property id=&quot;20307&quot; value=&quot;422&quot;/&gt;&lt;/object&gt;&lt;object type=&quot;3&quot; unique_id=&quot;520070&quot;&gt;&lt;property id=&quot;20148&quot; value=&quot;5&quot;/&gt;&lt;property id=&quot;20300&quot; value=&quot;Slide 20&quot;/&gt;&lt;property id=&quot;20307&quot; value=&quot;421&quot;/&gt;&lt;/object&gt;&lt;object type=&quot;3&quot; unique_id=&quot;520302&quot;&gt;&lt;property id=&quot;20148&quot; value=&quot;5&quot;/&gt;&lt;property id=&quot;20300&quot; value=&quot;Slide 23&quot;/&gt;&lt;property id=&quot;20307&quot; value=&quot;423&quot;/&gt;&lt;/object&gt;&lt;object type=&quot;3&quot; unique_id=&quot;520647&quot;&gt;&lt;property id=&quot;20148&quot; value=&quot;5&quot;/&gt;&lt;property id=&quot;20300&quot; value=&quot;Slide 24&quot;/&gt;&lt;property id=&quot;20307&quot; value=&quot;424&quot;/&gt;&lt;/object&gt;&lt;object type=&quot;3&quot; unique_id=&quot;520958&quot;&gt;&lt;property id=&quot;20148&quot; value=&quot;5&quot;/&gt;&lt;property id=&quot;20300&quot; value=&quot;Slide 25&quot;/&gt;&lt;property id=&quot;20307&quot; value=&quot;426&quot;/&gt;&lt;/object&gt;&lt;object type=&quot;3&quot; unique_id=&quot;521166&quot;&gt;&lt;property id=&quot;20148&quot; value=&quot;5&quot;/&gt;&lt;property id=&quot;20300&quot; value=&quot;Slide 26&quot;/&gt;&lt;property id=&quot;20307&quot; value=&quot;428&quot;/&gt;&lt;/object&gt;&lt;object type=&quot;3&quot; unique_id=&quot;521266&quot;&gt;&lt;property id=&quot;20148&quot; value=&quot;5&quot;/&gt;&lt;property id=&quot;20300&quot; value=&quot;Slide 27&quot;/&gt;&lt;property id=&quot;20307&quot; value=&quot;429&quot;/&gt;&lt;/object&gt;&lt;object type=&quot;3&quot; unique_id=&quot;521629&quot;&gt;&lt;property id=&quot;20148&quot; value=&quot;5&quot;/&gt;&lt;property id=&quot;20300&quot; value=&quot;Slide 28&quot;/&gt;&lt;property id=&quot;20307&quot; value=&quot;436&quot;/&gt;&lt;/object&gt;&lt;object type=&quot;3&quot; unique_id=&quot;521630&quot;&gt;&lt;property id=&quot;20148&quot; value=&quot;5&quot;/&gt;&lt;property id=&quot;20300&quot; value=&quot;Slide 29&quot;/&gt;&lt;property id=&quot;20307&quot; value=&quot;430&quot;/&gt;&lt;/object&gt;&lt;object type=&quot;3&quot; unique_id=&quot;521631&quot;&gt;&lt;property id=&quot;20148&quot; value=&quot;5&quot;/&gt;&lt;property id=&quot;20300&quot; value=&quot;Slide 30&quot;/&gt;&lt;property id=&quot;20307&quot; value=&quot;431&quot;/&gt;&lt;/object&gt;&lt;object type=&quot;3&quot; unique_id=&quot;521632&quot;&gt;&lt;property id=&quot;20148&quot; value=&quot;5&quot;/&gt;&lt;property id=&quot;20300&quot; value=&quot;Slide 31&quot;/&gt;&lt;property id=&quot;20307&quot; value=&quot;432&quot;/&gt;&lt;/object&gt;&lt;object type=&quot;3&quot; unique_id=&quot;522228&quot;&gt;&lt;property id=&quot;20148&quot; value=&quot;5&quot;/&gt;&lt;property id=&quot;20300&quot; value=&quot;Slide 32&quot;/&gt;&lt;property id=&quot;20307&quot; value=&quot;437&quot;/&gt;&lt;/object&gt;&lt;object type=&quot;3&quot; unique_id=&quot;522229&quot;&gt;&lt;property id=&quot;20148&quot; value=&quot;5&quot;/&gt;&lt;property id=&quot;20300&quot; value=&quot;Slide 33&quot;/&gt;&lt;property id=&quot;20307&quot; value=&quot;438&quot;/&gt;&lt;/object&gt;&lt;object type=&quot;3&quot; unique_id=&quot;522230&quot;&gt;&lt;property id=&quot;20148&quot; value=&quot;5&quot;/&gt;&lt;property id=&quot;20300&quot; value=&quot;Slide 34&quot;/&gt;&lt;property id=&quot;20307&quot; value=&quot;439&quot;/&gt;&lt;/object&gt;&lt;/object&gt;&lt;object type=&quot;8&quot; unique_id=&quot;1003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3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|1.6|1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1|1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1.9|43|66.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.potx" id="{686BFE9D-0620-4036-A638-EF6EF9C97193}" vid="{3A6DB355-AB88-4F00-A581-7F597D416C5D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2339</TotalTime>
  <Words>355</Words>
  <Application>Microsoft Office PowerPoint</Application>
  <PresentationFormat>Custom</PresentationFormat>
  <Paragraphs>38</Paragraphs>
  <Slides>12</Slides>
  <Notes>5</Notes>
  <HiddenSlides>0</HiddenSlides>
  <MMClips>8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1_自定义设计方案</vt:lpstr>
      <vt:lpstr>3_Office 主题</vt:lpstr>
      <vt:lpstr>4_Office 主题</vt:lpstr>
      <vt:lpstr>www.33ppt.com</vt:lpstr>
      <vt:lpstr>1_www.33ppt.com</vt:lpstr>
      <vt:lpstr>自定义设计方案</vt:lpstr>
      <vt:lpstr>PPT定制1801380800</vt:lpstr>
      <vt:lpstr>2_自定义设计方案</vt:lpstr>
      <vt:lpstr>2_Default Design</vt:lpstr>
      <vt:lpstr>3_Default Design</vt:lpstr>
      <vt:lpstr>5_Default Design</vt:lpstr>
      <vt:lpstr>11_Default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471</cp:revision>
  <dcterms:created xsi:type="dcterms:W3CDTF">2020-10-03T06:01:09Z</dcterms:created>
  <dcterms:modified xsi:type="dcterms:W3CDTF">2021-10-14T14:05:11Z</dcterms:modified>
</cp:coreProperties>
</file>